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61"/>
  </p:notesMasterIdLst>
  <p:handoutMasterIdLst>
    <p:handoutMasterId r:id="rId62"/>
  </p:handoutMasterIdLst>
  <p:sldIdLst>
    <p:sldId id="256" r:id="rId5"/>
    <p:sldId id="313" r:id="rId6"/>
    <p:sldId id="262" r:id="rId7"/>
    <p:sldId id="314" r:id="rId8"/>
    <p:sldId id="309" r:id="rId9"/>
    <p:sldId id="312" r:id="rId10"/>
    <p:sldId id="328" r:id="rId11"/>
    <p:sldId id="332" r:id="rId12"/>
    <p:sldId id="315" r:id="rId13"/>
    <p:sldId id="326" r:id="rId14"/>
    <p:sldId id="325" r:id="rId15"/>
    <p:sldId id="334" r:id="rId16"/>
    <p:sldId id="319" r:id="rId17"/>
    <p:sldId id="342" r:id="rId18"/>
    <p:sldId id="343" r:id="rId19"/>
    <p:sldId id="344" r:id="rId20"/>
    <p:sldId id="331" r:id="rId21"/>
    <p:sldId id="317" r:id="rId22"/>
    <p:sldId id="307" r:id="rId23"/>
    <p:sldId id="306" r:id="rId24"/>
    <p:sldId id="318" r:id="rId25"/>
    <p:sldId id="373" r:id="rId26"/>
    <p:sldId id="380" r:id="rId27"/>
    <p:sldId id="379" r:id="rId28"/>
    <p:sldId id="357" r:id="rId29"/>
    <p:sldId id="359" r:id="rId30"/>
    <p:sldId id="360" r:id="rId31"/>
    <p:sldId id="366" r:id="rId32"/>
    <p:sldId id="368" r:id="rId33"/>
    <p:sldId id="375" r:id="rId34"/>
    <p:sldId id="361" r:id="rId35"/>
    <p:sldId id="362" r:id="rId36"/>
    <p:sldId id="370" r:id="rId37"/>
    <p:sldId id="364" r:id="rId38"/>
    <p:sldId id="371" r:id="rId39"/>
    <p:sldId id="365" r:id="rId40"/>
    <p:sldId id="358" r:id="rId41"/>
    <p:sldId id="374" r:id="rId42"/>
    <p:sldId id="377" r:id="rId43"/>
    <p:sldId id="323" r:id="rId44"/>
    <p:sldId id="335" r:id="rId45"/>
    <p:sldId id="338" r:id="rId46"/>
    <p:sldId id="339" r:id="rId47"/>
    <p:sldId id="341" r:id="rId48"/>
    <p:sldId id="337" r:id="rId49"/>
    <p:sldId id="384" r:id="rId50"/>
    <p:sldId id="383" r:id="rId51"/>
    <p:sldId id="386" r:id="rId52"/>
    <p:sldId id="385" r:id="rId53"/>
    <p:sldId id="387" r:id="rId54"/>
    <p:sldId id="388" r:id="rId55"/>
    <p:sldId id="389" r:id="rId56"/>
    <p:sldId id="321" r:id="rId57"/>
    <p:sldId id="369" r:id="rId58"/>
    <p:sldId id="330" r:id="rId59"/>
    <p:sldId id="333" r:id="rId6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ExtraBold" panose="00000900000000000000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3F3C3E-6D0F-6D81-BCB3-3FF66ADAF131}" name="Shruthi Sundaranand (Student at CentraleSupelec)" initials="SC" userId="S::shruthi.sundaranand@student-cs.fr::e6064fec-5817-49b3-8081-9a0dc0a710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5A63-378C-4680-A3E8-E4F3FF0BD056}" v="555" dt="2022-06-02T09:25:06.928"/>
    <p1510:client id="{37E5E985-1549-4542-B18E-B59DA36051E9}" v="224" dt="2022-06-02T08:34:54.801"/>
    <p1510:client id="{659CAC30-142E-40E6-88A9-B7E36866F52E}" v="8" dt="2022-06-02T09:23:13.107"/>
    <p1510:client id="{A6FE93F9-A6BD-4FB9-8795-DC7FD669A8AD}" v="482" dt="2022-06-02T08:55:42.730"/>
    <p1510:client id="{B60B559C-3B5C-460C-9E78-50F29B350131}" v="2387" dt="2022-06-02T09:18:26.970"/>
    <p1510:client id="{C0EEB996-106F-4FB8-9640-E22C93C09915}" v="25" dt="2022-06-02T14:01:33.035"/>
    <p1510:client id="{CCCFF8A6-9579-440A-94ED-470D8983971A}" v="11" dt="2022-06-02T14:09:12.866"/>
    <p1510:client id="{CEAB2978-3611-413E-8E94-3D91F44FAEE6}" v="222" dt="2022-06-02T13:58:38.870"/>
    <p1510:client id="{DDDC6BF9-7027-4854-90DD-A66400A2AEEF}" v="47" dt="2022-06-02T09:25:15.135"/>
    <p1510:client id="{E38463BA-4EF4-40F0-824B-C5A1196CC5B0}" v="555" dt="2022-06-02T21:46:47.123"/>
  </p1510:revLst>
</p1510:revInfo>
</file>

<file path=ppt/tableStyles.xml><?xml version="1.0" encoding="utf-8"?>
<a:tblStyleLst xmlns:a="http://schemas.openxmlformats.org/drawingml/2006/main" def="{8B528A2D-7BAB-476F-83B2-A3662B131371}">
  <a:tblStyle styleId="{8B528A2D-7BAB-476F-83B2-A3662B131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abiausse (Student at CentraleSupelec)" userId="S::tom.labiausse@student-cs.fr::071a47dc-6d98-42fa-8c02-0f63722c6f88" providerId="AD" clId="Web-{462C9100-D814-4B2F-8FD0-3F14535D8E5B}"/>
    <pc:docChg chg="modSld">
      <pc:chgData name="Tom Labiausse (Student at CentraleSupelec)" userId="S::tom.labiausse@student-cs.fr::071a47dc-6d98-42fa-8c02-0f63722c6f88" providerId="AD" clId="Web-{462C9100-D814-4B2F-8FD0-3F14535D8E5B}" dt="2022-04-19T08:40:15.767" v="0" actId="20577"/>
      <pc:docMkLst>
        <pc:docMk/>
      </pc:docMkLst>
      <pc:sldChg chg="modSp">
        <pc:chgData name="Tom Labiausse (Student at CentraleSupelec)" userId="S::tom.labiausse@student-cs.fr::071a47dc-6d98-42fa-8c02-0f63722c6f88" providerId="AD" clId="Web-{462C9100-D814-4B2F-8FD0-3F14535D8E5B}" dt="2022-04-19T08:40:15.767" v="0" actId="20577"/>
        <pc:sldMkLst>
          <pc:docMk/>
          <pc:sldMk cId="3784089036" sldId="305"/>
        </pc:sldMkLst>
        <pc:spChg chg="mod">
          <ac:chgData name="Tom Labiausse (Student at CentraleSupelec)" userId="S::tom.labiausse@student-cs.fr::071a47dc-6d98-42fa-8c02-0f63722c6f88" providerId="AD" clId="Web-{462C9100-D814-4B2F-8FD0-3F14535D8E5B}" dt="2022-04-19T08:40:15.767" v="0" actId="20577"/>
          <ac:spMkLst>
            <pc:docMk/>
            <pc:sldMk cId="3784089036" sldId="305"/>
            <ac:spMk id="6" creationId="{10B81FB6-D228-B903-D353-792231EC74F9}"/>
          </ac:spMkLst>
        </pc:spChg>
      </pc:sldChg>
    </pc:docChg>
  </pc:docChgLst>
  <pc:docChgLst>
    <pc:chgData name="Shruthi Sundaranand (Student at CentraleSupelec)" userId="S::shruthi.sundaranand@student-cs.fr::e6064fec-5817-49b3-8081-9a0dc0a710bd" providerId="AD" clId="Web-{A57BD387-DBED-4E96-97F0-F76EA62FBBCD}"/>
    <pc:docChg chg="modSld sldOrd">
      <pc:chgData name="Shruthi Sundaranand (Student at CentraleSupelec)" userId="S::shruthi.sundaranand@student-cs.fr::e6064fec-5817-49b3-8081-9a0dc0a710bd" providerId="AD" clId="Web-{A57BD387-DBED-4E96-97F0-F76EA62FBBCD}" dt="2022-04-19T08:34:19.561" v="44" actId="1076"/>
      <pc:docMkLst>
        <pc:docMk/>
      </pc:docMkLst>
      <pc:sldChg chg="modSp ord">
        <pc:chgData name="Shruthi Sundaranand (Student at CentraleSupelec)" userId="S::shruthi.sundaranand@student-cs.fr::e6064fec-5817-49b3-8081-9a0dc0a710bd" providerId="AD" clId="Web-{A57BD387-DBED-4E96-97F0-F76EA62FBBCD}" dt="2022-04-19T08:34:19.561" v="44" actId="1076"/>
        <pc:sldMkLst>
          <pc:docMk/>
          <pc:sldMk cId="0" sldId="262"/>
        </pc:sldMkLst>
        <pc:spChg chg="mod">
          <ac:chgData name="Shruthi Sundaranand (Student at CentraleSupelec)" userId="S::shruthi.sundaranand@student-cs.fr::e6064fec-5817-49b3-8081-9a0dc0a710bd" providerId="AD" clId="Web-{A57BD387-DBED-4E96-97F0-F76EA62FBBCD}" dt="2022-04-19T08:31:11.994" v="4" actId="20577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Shruthi Sundaranand (Student at CentraleSupelec)" userId="S::shruthi.sundaranand@student-cs.fr::e6064fec-5817-49b3-8081-9a0dc0a710bd" providerId="AD" clId="Web-{A57BD387-DBED-4E96-97F0-F76EA62FBBCD}" dt="2022-04-19T08:34:19.561" v="44" actId="1076"/>
          <ac:spMkLst>
            <pc:docMk/>
            <pc:sldMk cId="0" sldId="262"/>
            <ac:spMk id="215" creationId="{00000000-0000-0000-0000-000000000000}"/>
          </ac:spMkLst>
        </pc:spChg>
      </pc:sldChg>
    </pc:docChg>
  </pc:docChgLst>
  <pc:docChgLst>
    <pc:chgData name="Thomas Ghobril (Student at CentraleSupelec)" userId="S::thomas.ghobril@student-cs.fr::00f03a7c-8e4d-4795-bbae-fd2355b57337" providerId="AD" clId="Web-{8C3944FB-B922-4AC1-BC7E-1D7D3C2579F3}"/>
    <pc:docChg chg="addSld modSld sldOrd modSection">
      <pc:chgData name="Thomas Ghobril (Student at CentraleSupelec)" userId="S::thomas.ghobril@student-cs.fr::00f03a7c-8e4d-4795-bbae-fd2355b57337" providerId="AD" clId="Web-{8C3944FB-B922-4AC1-BC7E-1D7D3C2579F3}" dt="2022-04-19T09:33:23.709" v="124" actId="20577"/>
      <pc:docMkLst>
        <pc:docMk/>
      </pc:docMkLst>
      <pc:sldChg chg="modSp">
        <pc:chgData name="Thomas Ghobril (Student at CentraleSupelec)" userId="S::thomas.ghobril@student-cs.fr::00f03a7c-8e4d-4795-bbae-fd2355b57337" providerId="AD" clId="Web-{8C3944FB-B922-4AC1-BC7E-1D7D3C2579F3}" dt="2022-04-19T09:23:51.320" v="75"/>
        <pc:sldMkLst>
          <pc:docMk/>
          <pc:sldMk cId="3784089036" sldId="305"/>
        </pc:sldMkLst>
        <pc:graphicFrameChg chg="mod modGraphic">
          <ac:chgData name="Thomas Ghobril (Student at CentraleSupelec)" userId="S::thomas.ghobril@student-cs.fr::00f03a7c-8e4d-4795-bbae-fd2355b57337" providerId="AD" clId="Web-{8C3944FB-B922-4AC1-BC7E-1D7D3C2579F3}" dt="2022-04-19T09:23:51.320" v="75"/>
          <ac:graphicFrameMkLst>
            <pc:docMk/>
            <pc:sldMk cId="3784089036" sldId="305"/>
            <ac:graphicFrameMk id="5" creationId="{F9C36D2E-A538-6E4E-BD81-5F7E2AD76E21}"/>
          </ac:graphicFrameMkLst>
        </pc:graphicFrameChg>
      </pc:sldChg>
      <pc:sldChg chg="modSp">
        <pc:chgData name="Thomas Ghobril (Student at CentraleSupelec)" userId="S::thomas.ghobril@student-cs.fr::00f03a7c-8e4d-4795-bbae-fd2355b57337" providerId="AD" clId="Web-{8C3944FB-B922-4AC1-BC7E-1D7D3C2579F3}" dt="2022-04-19T09:15:35.887" v="0" actId="20577"/>
        <pc:sldMkLst>
          <pc:docMk/>
          <pc:sldMk cId="2240613153" sldId="306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15:35.887" v="0" actId="20577"/>
          <ac:spMkLst>
            <pc:docMk/>
            <pc:sldMk cId="2240613153" sldId="306"/>
            <ac:spMk id="179" creationId="{00000000-0000-0000-0000-000000000000}"/>
          </ac:spMkLst>
        </pc:spChg>
      </pc:sldChg>
      <pc:sldChg chg="addSp delSp modSp add ord replId">
        <pc:chgData name="Thomas Ghobril (Student at CentraleSupelec)" userId="S::thomas.ghobril@student-cs.fr::00f03a7c-8e4d-4795-bbae-fd2355b57337" providerId="AD" clId="Web-{8C3944FB-B922-4AC1-BC7E-1D7D3C2579F3}" dt="2022-04-19T09:19:44.972" v="20"/>
        <pc:sldMkLst>
          <pc:docMk/>
          <pc:sldMk cId="3093286263" sldId="313"/>
        </pc:sldMkLst>
        <pc:spChg chg="add del mod">
          <ac:chgData name="Thomas Ghobril (Student at CentraleSupelec)" userId="S::thomas.ghobril@student-cs.fr::00f03a7c-8e4d-4795-bbae-fd2355b57337" providerId="AD" clId="Web-{8C3944FB-B922-4AC1-BC7E-1D7D3C2579F3}" dt="2022-04-19T09:19:44.972" v="20"/>
          <ac:spMkLst>
            <pc:docMk/>
            <pc:sldMk cId="3093286263" sldId="313"/>
            <ac:spMk id="3" creationId="{D5C0D5B7-D755-B2B4-E915-79FF255B250B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19:41.596" v="18" actId="20577"/>
          <ac:spMkLst>
            <pc:docMk/>
            <pc:sldMk cId="3093286263" sldId="313"/>
            <ac:spMk id="206" creationId="{00000000-0000-0000-0000-000000000000}"/>
          </ac:spMkLst>
        </pc:spChg>
        <pc:spChg chg="add del">
          <ac:chgData name="Thomas Ghobril (Student at CentraleSupelec)" userId="S::thomas.ghobril@student-cs.fr::00f03a7c-8e4d-4795-bbae-fd2355b57337" providerId="AD" clId="Web-{8C3944FB-B922-4AC1-BC7E-1D7D3C2579F3}" dt="2022-04-19T09:19:44.972" v="20"/>
          <ac:spMkLst>
            <pc:docMk/>
            <pc:sldMk cId="3093286263" sldId="313"/>
            <ac:spMk id="208" creationId="{00000000-0000-0000-0000-000000000000}"/>
          </ac:spMkLst>
        </pc:spChg>
      </pc:sldChg>
      <pc:sldChg chg="modSp add ord replId">
        <pc:chgData name="Thomas Ghobril (Student at CentraleSupelec)" userId="S::thomas.ghobril@student-cs.fr::00f03a7c-8e4d-4795-bbae-fd2355b57337" providerId="AD" clId="Web-{8C3944FB-B922-4AC1-BC7E-1D7D3C2579F3}" dt="2022-04-19T09:30:37.470" v="97"/>
        <pc:sldMkLst>
          <pc:docMk/>
          <pc:sldMk cId="2695949371" sldId="314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20:23.487" v="28" actId="20577"/>
          <ac:spMkLst>
            <pc:docMk/>
            <pc:sldMk cId="2695949371" sldId="314"/>
            <ac:spMk id="206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20:13.722" v="24" actId="20577"/>
          <ac:spMkLst>
            <pc:docMk/>
            <pc:sldMk cId="2695949371" sldId="314"/>
            <ac:spMk id="207" creationId="{00000000-0000-0000-0000-000000000000}"/>
          </ac:spMkLst>
        </pc:spChg>
      </pc:sldChg>
      <pc:sldChg chg="modSp add ord replId">
        <pc:chgData name="Thomas Ghobril (Student at CentraleSupelec)" userId="S::thomas.ghobril@student-cs.fr::00f03a7c-8e4d-4795-bbae-fd2355b57337" providerId="AD" clId="Web-{8C3944FB-B922-4AC1-BC7E-1D7D3C2579F3}" dt="2022-04-19T09:33:23.709" v="124" actId="20577"/>
        <pc:sldMkLst>
          <pc:docMk/>
          <pc:sldMk cId="1485920524" sldId="315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31:15.893" v="104" actId="20577"/>
          <ac:spMkLst>
            <pc:docMk/>
            <pc:sldMk cId="1485920524" sldId="315"/>
            <ac:spMk id="206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21:38.739" v="39" actId="20577"/>
          <ac:spMkLst>
            <pc:docMk/>
            <pc:sldMk cId="1485920524" sldId="315"/>
            <ac:spMk id="207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33:23.709" v="124" actId="20577"/>
          <ac:spMkLst>
            <pc:docMk/>
            <pc:sldMk cId="1485920524" sldId="315"/>
            <ac:spMk id="208" creationId="{00000000-0000-0000-0000-000000000000}"/>
          </ac:spMkLst>
        </pc:spChg>
      </pc:sldChg>
      <pc:sldChg chg="addSp delSp modSp add ord replId">
        <pc:chgData name="Thomas Ghobril (Student at CentraleSupelec)" userId="S::thomas.ghobril@student-cs.fr::00f03a7c-8e4d-4795-bbae-fd2355b57337" providerId="AD" clId="Web-{8C3944FB-B922-4AC1-BC7E-1D7D3C2579F3}" dt="2022-04-19T09:31:47.444" v="109" actId="20577"/>
        <pc:sldMkLst>
          <pc:docMk/>
          <pc:sldMk cId="192473407" sldId="317"/>
        </pc:sldMkLst>
        <pc:spChg chg="add del mod">
          <ac:chgData name="Thomas Ghobril (Student at CentraleSupelec)" userId="S::thomas.ghobril@student-cs.fr::00f03a7c-8e4d-4795-bbae-fd2355b57337" providerId="AD" clId="Web-{8C3944FB-B922-4AC1-BC7E-1D7D3C2579F3}" dt="2022-04-19T09:28:05.811" v="91"/>
          <ac:spMkLst>
            <pc:docMk/>
            <pc:sldMk cId="192473407" sldId="317"/>
            <ac:spMk id="3" creationId="{186DE268-BF39-3277-B6D5-ED7ED882DA5A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22:16.443" v="48" actId="20577"/>
          <ac:spMkLst>
            <pc:docMk/>
            <pc:sldMk cId="192473407" sldId="317"/>
            <ac:spMk id="206" creationId="{00000000-0000-0000-0000-000000000000}"/>
          </ac:spMkLst>
        </pc:spChg>
        <pc:spChg chg="add del mod">
          <ac:chgData name="Thomas Ghobril (Student at CentraleSupelec)" userId="S::thomas.ghobril@student-cs.fr::00f03a7c-8e4d-4795-bbae-fd2355b57337" providerId="AD" clId="Web-{8C3944FB-B922-4AC1-BC7E-1D7D3C2579F3}" dt="2022-04-19T09:31:47.444" v="109" actId="20577"/>
          <ac:spMkLst>
            <pc:docMk/>
            <pc:sldMk cId="192473407" sldId="317"/>
            <ac:spMk id="207" creationId="{00000000-0000-0000-0000-000000000000}"/>
          </ac:spMkLst>
        </pc:spChg>
      </pc:sldChg>
      <pc:sldChg chg="modSp add ord replId">
        <pc:chgData name="Thomas Ghobril (Student at CentraleSupelec)" userId="S::thomas.ghobril@student-cs.fr::00f03a7c-8e4d-4795-bbae-fd2355b57337" providerId="AD" clId="Web-{8C3944FB-B922-4AC1-BC7E-1D7D3C2579F3}" dt="2022-04-19T09:31:53.894" v="110" actId="20577"/>
        <pc:sldMkLst>
          <pc:docMk/>
          <pc:sldMk cId="3772696412" sldId="318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22:51.133" v="55" actId="20577"/>
          <ac:spMkLst>
            <pc:docMk/>
            <pc:sldMk cId="3772696412" sldId="318"/>
            <ac:spMk id="206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31:53.894" v="110" actId="20577"/>
          <ac:spMkLst>
            <pc:docMk/>
            <pc:sldMk cId="3772696412" sldId="318"/>
            <ac:spMk id="207" creationId="{00000000-0000-0000-0000-000000000000}"/>
          </ac:spMkLst>
        </pc:spChg>
      </pc:sldChg>
      <pc:sldChg chg="modSp add ord replId">
        <pc:chgData name="Thomas Ghobril (Student at CentraleSupelec)" userId="S::thomas.ghobril@student-cs.fr::00f03a7c-8e4d-4795-bbae-fd2355b57337" providerId="AD" clId="Web-{8C3944FB-B922-4AC1-BC7E-1D7D3C2579F3}" dt="2022-04-19T09:31:38.863" v="108" actId="20577"/>
        <pc:sldMkLst>
          <pc:docMk/>
          <pc:sldMk cId="1715914679" sldId="319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27:51.138" v="87" actId="20577"/>
          <ac:spMkLst>
            <pc:docMk/>
            <pc:sldMk cId="1715914679" sldId="319"/>
            <ac:spMk id="206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31:38.863" v="108" actId="20577"/>
          <ac:spMkLst>
            <pc:docMk/>
            <pc:sldMk cId="1715914679" sldId="319"/>
            <ac:spMk id="207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27:59.389" v="89" actId="20577"/>
          <ac:spMkLst>
            <pc:docMk/>
            <pc:sldMk cId="1715914679" sldId="319"/>
            <ac:spMk id="208" creationId="{00000000-0000-0000-0000-000000000000}"/>
          </ac:spMkLst>
        </pc:spChg>
      </pc:sldChg>
      <pc:sldChg chg="modSp add replId">
        <pc:chgData name="Thomas Ghobril (Student at CentraleSupelec)" userId="S::thomas.ghobril@student-cs.fr::00f03a7c-8e4d-4795-bbae-fd2355b57337" providerId="AD" clId="Web-{8C3944FB-B922-4AC1-BC7E-1D7D3C2579F3}" dt="2022-04-19T09:32:15.301" v="116" actId="20577"/>
        <pc:sldMkLst>
          <pc:docMk/>
          <pc:sldMk cId="3987774107" sldId="321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32:15.301" v="116" actId="20577"/>
          <ac:spMkLst>
            <pc:docMk/>
            <pc:sldMk cId="3987774107" sldId="321"/>
            <ac:spMk id="206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8C3944FB-B922-4AC1-BC7E-1D7D3C2579F3}" dt="2022-04-19T09:32:03.504" v="112" actId="20577"/>
          <ac:spMkLst>
            <pc:docMk/>
            <pc:sldMk cId="3987774107" sldId="321"/>
            <ac:spMk id="207" creationId="{00000000-0000-0000-0000-000000000000}"/>
          </ac:spMkLst>
        </pc:spChg>
      </pc:sldChg>
      <pc:sldChg chg="modSp add replId">
        <pc:chgData name="Thomas Ghobril (Student at CentraleSupelec)" userId="S::thomas.ghobril@student-cs.fr::00f03a7c-8e4d-4795-bbae-fd2355b57337" providerId="AD" clId="Web-{8C3944FB-B922-4AC1-BC7E-1D7D3C2579F3}" dt="2022-04-19T09:31:59.972" v="111" actId="20577"/>
        <pc:sldMkLst>
          <pc:docMk/>
          <pc:sldMk cId="251878047" sldId="323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31:59.972" v="111" actId="20577"/>
          <ac:spMkLst>
            <pc:docMk/>
            <pc:sldMk cId="251878047" sldId="323"/>
            <ac:spMk id="207" creationId="{00000000-0000-0000-0000-000000000000}"/>
          </ac:spMkLst>
        </pc:spChg>
      </pc:sldChg>
      <pc:sldChg chg="modSp add replId">
        <pc:chgData name="Thomas Ghobril (Student at CentraleSupelec)" userId="S::thomas.ghobril@student-cs.fr::00f03a7c-8e4d-4795-bbae-fd2355b57337" providerId="AD" clId="Web-{8C3944FB-B922-4AC1-BC7E-1D7D3C2579F3}" dt="2022-04-19T09:31:22.143" v="106" actId="20577"/>
        <pc:sldMkLst>
          <pc:docMk/>
          <pc:sldMk cId="1871850130" sldId="325"/>
        </pc:sldMkLst>
        <pc:spChg chg="mod">
          <ac:chgData name="Thomas Ghobril (Student at CentraleSupelec)" userId="S::thomas.ghobril@student-cs.fr::00f03a7c-8e4d-4795-bbae-fd2355b57337" providerId="AD" clId="Web-{8C3944FB-B922-4AC1-BC7E-1D7D3C2579F3}" dt="2022-04-19T09:31:22.143" v="106" actId="20577"/>
          <ac:spMkLst>
            <pc:docMk/>
            <pc:sldMk cId="1871850130" sldId="325"/>
            <ac:spMk id="207" creationId="{00000000-0000-0000-0000-000000000000}"/>
          </ac:spMkLst>
        </pc:spChg>
      </pc:sldChg>
    </pc:docChg>
  </pc:docChgLst>
  <pc:docChgLst>
    <pc:chgData name="Tom Labiausse" userId="071a47dc-6d98-42fa-8c02-0f63722c6f88" providerId="ADAL" clId="{CCCFF8A6-9579-440A-94ED-470D8983971A}"/>
    <pc:docChg chg="undo custSel modSld">
      <pc:chgData name="Tom Labiausse" userId="071a47dc-6d98-42fa-8c02-0f63722c6f88" providerId="ADAL" clId="{CCCFF8A6-9579-440A-94ED-470D8983971A}" dt="2022-06-02T14:11:56.265" v="199" actId="20577"/>
      <pc:docMkLst>
        <pc:docMk/>
      </pc:docMkLst>
      <pc:sldChg chg="modSp mod">
        <pc:chgData name="Tom Labiausse" userId="071a47dc-6d98-42fa-8c02-0f63722c6f88" providerId="ADAL" clId="{CCCFF8A6-9579-440A-94ED-470D8983971A}" dt="2022-06-02T14:11:56.265" v="199" actId="20577"/>
        <pc:sldMkLst>
          <pc:docMk/>
          <pc:sldMk cId="0" sldId="256"/>
        </pc:sldMkLst>
        <pc:spChg chg="mod">
          <ac:chgData name="Tom Labiausse" userId="071a47dc-6d98-42fa-8c02-0f63722c6f88" providerId="ADAL" clId="{CCCFF8A6-9579-440A-94ED-470D8983971A}" dt="2022-06-02T14:11:56.265" v="199" actId="20577"/>
          <ac:spMkLst>
            <pc:docMk/>
            <pc:sldMk cId="0" sldId="256"/>
            <ac:spMk id="7" creationId="{3BC7FB3B-F29D-4AB1-A26C-B7F4D673D5CD}"/>
          </ac:spMkLst>
        </pc:spChg>
      </pc:sldChg>
      <pc:sldChg chg="addSp modSp mod">
        <pc:chgData name="Tom Labiausse" userId="071a47dc-6d98-42fa-8c02-0f63722c6f88" providerId="ADAL" clId="{CCCFF8A6-9579-440A-94ED-470D8983971A}" dt="2022-06-02T14:11:13.668" v="177" actId="20577"/>
        <pc:sldMkLst>
          <pc:docMk/>
          <pc:sldMk cId="3093286263" sldId="313"/>
        </pc:sldMkLst>
        <pc:spChg chg="add mod">
          <ac:chgData name="Tom Labiausse" userId="071a47dc-6d98-42fa-8c02-0f63722c6f88" providerId="ADAL" clId="{CCCFF8A6-9579-440A-94ED-470D8983971A}" dt="2022-06-02T14:11:13.668" v="177" actId="20577"/>
          <ac:spMkLst>
            <pc:docMk/>
            <pc:sldMk cId="3093286263" sldId="313"/>
            <ac:spMk id="2" creationId="{38A15508-5EC0-8A5B-C983-E7BE73E58362}"/>
          </ac:spMkLst>
        </pc:spChg>
      </pc:sldChg>
      <pc:sldChg chg="addSp modSp mod">
        <pc:chgData name="Tom Labiausse" userId="071a47dc-6d98-42fa-8c02-0f63722c6f88" providerId="ADAL" clId="{CCCFF8A6-9579-440A-94ED-470D8983971A}" dt="2022-06-02T14:11:09.565" v="174" actId="20577"/>
        <pc:sldMkLst>
          <pc:docMk/>
          <pc:sldMk cId="2695949371" sldId="314"/>
        </pc:sldMkLst>
        <pc:spChg chg="add mod">
          <ac:chgData name="Tom Labiausse" userId="071a47dc-6d98-42fa-8c02-0f63722c6f88" providerId="ADAL" clId="{CCCFF8A6-9579-440A-94ED-470D8983971A}" dt="2022-06-02T14:11:09.565" v="174" actId="20577"/>
          <ac:spMkLst>
            <pc:docMk/>
            <pc:sldMk cId="2695949371" sldId="314"/>
            <ac:spMk id="6" creationId="{6CAF9A90-F816-ABD3-775D-AE063D44B04B}"/>
          </ac:spMkLst>
        </pc:spChg>
      </pc:sldChg>
      <pc:sldChg chg="addSp modSp mod">
        <pc:chgData name="Tom Labiausse" userId="071a47dc-6d98-42fa-8c02-0f63722c6f88" providerId="ADAL" clId="{CCCFF8A6-9579-440A-94ED-470D8983971A}" dt="2022-06-02T14:11:03.307" v="171" actId="20577"/>
        <pc:sldMkLst>
          <pc:docMk/>
          <pc:sldMk cId="1485920524" sldId="315"/>
        </pc:sldMkLst>
        <pc:spChg chg="add mod">
          <ac:chgData name="Tom Labiausse" userId="071a47dc-6d98-42fa-8c02-0f63722c6f88" providerId="ADAL" clId="{CCCFF8A6-9579-440A-94ED-470D8983971A}" dt="2022-06-02T14:11:03.307" v="171" actId="20577"/>
          <ac:spMkLst>
            <pc:docMk/>
            <pc:sldMk cId="1485920524" sldId="315"/>
            <ac:spMk id="6" creationId="{12F919D6-D799-DB69-4BEF-427AC33A15DD}"/>
          </ac:spMkLst>
        </pc:spChg>
      </pc:sldChg>
      <pc:sldChg chg="addSp modSp mod">
        <pc:chgData name="Tom Labiausse" userId="071a47dc-6d98-42fa-8c02-0f63722c6f88" providerId="ADAL" clId="{CCCFF8A6-9579-440A-94ED-470D8983971A}" dt="2022-06-02T14:10:38.380" v="149" actId="20577"/>
        <pc:sldMkLst>
          <pc:docMk/>
          <pc:sldMk cId="192473407" sldId="317"/>
        </pc:sldMkLst>
        <pc:spChg chg="add mod">
          <ac:chgData name="Tom Labiausse" userId="071a47dc-6d98-42fa-8c02-0f63722c6f88" providerId="ADAL" clId="{CCCFF8A6-9579-440A-94ED-470D8983971A}" dt="2022-06-02T14:10:38.380" v="149" actId="20577"/>
          <ac:spMkLst>
            <pc:docMk/>
            <pc:sldMk cId="192473407" sldId="317"/>
            <ac:spMk id="6" creationId="{DB4C9D9B-4BD8-C683-037A-E63FFE7DC62F}"/>
          </ac:spMkLst>
        </pc:spChg>
      </pc:sldChg>
      <pc:sldChg chg="addSp modSp mod">
        <pc:chgData name="Tom Labiausse" userId="071a47dc-6d98-42fa-8c02-0f63722c6f88" providerId="ADAL" clId="{CCCFF8A6-9579-440A-94ED-470D8983971A}" dt="2022-06-02T14:10:33.697" v="146" actId="20577"/>
        <pc:sldMkLst>
          <pc:docMk/>
          <pc:sldMk cId="3772696412" sldId="318"/>
        </pc:sldMkLst>
        <pc:spChg chg="mod">
          <ac:chgData name="Tom Labiausse" userId="071a47dc-6d98-42fa-8c02-0f63722c6f88" providerId="ADAL" clId="{CCCFF8A6-9579-440A-94ED-470D8983971A}" dt="2022-06-02T14:10:31.086" v="143" actId="1037"/>
          <ac:spMkLst>
            <pc:docMk/>
            <pc:sldMk cId="3772696412" sldId="318"/>
            <ac:spMk id="2" creationId="{CBA259EE-8927-2885-14F3-E4DAD337AFED}"/>
          </ac:spMkLst>
        </pc:spChg>
        <pc:spChg chg="add mod">
          <ac:chgData name="Tom Labiausse" userId="071a47dc-6d98-42fa-8c02-0f63722c6f88" providerId="ADAL" clId="{CCCFF8A6-9579-440A-94ED-470D8983971A}" dt="2022-06-02T14:10:33.697" v="146" actId="20577"/>
          <ac:spMkLst>
            <pc:docMk/>
            <pc:sldMk cId="3772696412" sldId="318"/>
            <ac:spMk id="7" creationId="{8758DD50-3D7E-9309-3044-A3FE5294DE9E}"/>
          </ac:spMkLst>
        </pc:spChg>
        <pc:spChg chg="mod">
          <ac:chgData name="Tom Labiausse" userId="071a47dc-6d98-42fa-8c02-0f63722c6f88" providerId="ADAL" clId="{CCCFF8A6-9579-440A-94ED-470D8983971A}" dt="2022-06-02T14:10:31.086" v="143" actId="1037"/>
          <ac:spMkLst>
            <pc:docMk/>
            <pc:sldMk cId="3772696412" sldId="318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31.086" v="143" actId="1037"/>
          <ac:spMkLst>
            <pc:docMk/>
            <pc:sldMk cId="3772696412" sldId="318"/>
            <ac:spMk id="207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31.086" v="143" actId="1037"/>
          <ac:spMkLst>
            <pc:docMk/>
            <pc:sldMk cId="3772696412" sldId="318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10:31.086" v="143" actId="1037"/>
          <ac:cxnSpMkLst>
            <pc:docMk/>
            <pc:sldMk cId="3772696412" sldId="318"/>
            <ac:cxnSpMk id="209" creationId="{00000000-0000-0000-0000-000000000000}"/>
          </ac:cxnSpMkLst>
        </pc:cxnChg>
      </pc:sldChg>
      <pc:sldChg chg="addSp modSp mod">
        <pc:chgData name="Tom Labiausse" userId="071a47dc-6d98-42fa-8c02-0f63722c6f88" providerId="ADAL" clId="{CCCFF8A6-9579-440A-94ED-470D8983971A}" dt="2022-06-02T14:10:43.576" v="152" actId="20577"/>
        <pc:sldMkLst>
          <pc:docMk/>
          <pc:sldMk cId="1715914679" sldId="319"/>
        </pc:sldMkLst>
        <pc:spChg chg="add mod">
          <ac:chgData name="Tom Labiausse" userId="071a47dc-6d98-42fa-8c02-0f63722c6f88" providerId="ADAL" clId="{CCCFF8A6-9579-440A-94ED-470D8983971A}" dt="2022-06-02T14:10:43.576" v="152" actId="20577"/>
          <ac:spMkLst>
            <pc:docMk/>
            <pc:sldMk cId="1715914679" sldId="319"/>
            <ac:spMk id="6" creationId="{64C49599-CB69-4194-084A-D484B3633F1D}"/>
          </ac:spMkLst>
        </pc:spChg>
      </pc:sldChg>
      <pc:sldChg chg="addSp modSp mod">
        <pc:chgData name="Tom Labiausse" userId="071a47dc-6d98-42fa-8c02-0f63722c6f88" providerId="ADAL" clId="{CCCFF8A6-9579-440A-94ED-470D8983971A}" dt="2022-06-02T14:09:21.152" v="80" actId="1076"/>
        <pc:sldMkLst>
          <pc:docMk/>
          <pc:sldMk cId="3987774107" sldId="321"/>
        </pc:sldMkLst>
        <pc:spChg chg="add mod">
          <ac:chgData name="Tom Labiausse" userId="071a47dc-6d98-42fa-8c02-0f63722c6f88" providerId="ADAL" clId="{CCCFF8A6-9579-440A-94ED-470D8983971A}" dt="2022-06-02T14:09:21.152" v="80" actId="1076"/>
          <ac:spMkLst>
            <pc:docMk/>
            <pc:sldMk cId="3987774107" sldId="321"/>
            <ac:spMk id="5" creationId="{9B71B275-C918-0228-0DDD-09FABDEDE9CB}"/>
          </ac:spMkLst>
        </pc:spChg>
        <pc:spChg chg="mod">
          <ac:chgData name="Tom Labiausse" userId="071a47dc-6d98-42fa-8c02-0f63722c6f88" providerId="ADAL" clId="{CCCFF8A6-9579-440A-94ED-470D8983971A}" dt="2022-06-02T14:09:11.640" v="74" actId="1038"/>
          <ac:spMkLst>
            <pc:docMk/>
            <pc:sldMk cId="3987774107" sldId="321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9:11.640" v="74" actId="1038"/>
          <ac:spMkLst>
            <pc:docMk/>
            <pc:sldMk cId="3987774107" sldId="321"/>
            <ac:spMk id="207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09:11.640" v="74" actId="1038"/>
          <ac:cxnSpMkLst>
            <pc:docMk/>
            <pc:sldMk cId="3987774107" sldId="321"/>
            <ac:cxnSpMk id="209" creationId="{00000000-0000-0000-0000-000000000000}"/>
          </ac:cxnSpMkLst>
        </pc:cxnChg>
      </pc:sldChg>
      <pc:sldChg chg="addSp modSp mod">
        <pc:chgData name="Tom Labiausse" userId="071a47dc-6d98-42fa-8c02-0f63722c6f88" providerId="ADAL" clId="{CCCFF8A6-9579-440A-94ED-470D8983971A}" dt="2022-06-02T14:09:38.002" v="88" actId="14100"/>
        <pc:sldMkLst>
          <pc:docMk/>
          <pc:sldMk cId="251878047" sldId="323"/>
        </pc:sldMkLst>
        <pc:spChg chg="mod">
          <ac:chgData name="Tom Labiausse" userId="071a47dc-6d98-42fa-8c02-0f63722c6f88" providerId="ADAL" clId="{CCCFF8A6-9579-440A-94ED-470D8983971A}" dt="2022-06-02T14:08:56.310" v="41" actId="1076"/>
          <ac:spMkLst>
            <pc:docMk/>
            <pc:sldMk cId="251878047" sldId="323"/>
            <ac:spMk id="3" creationId="{DA906A38-716F-371C-93EB-66DED2C1D6EA}"/>
          </ac:spMkLst>
        </pc:spChg>
        <pc:spChg chg="add mod">
          <ac:chgData name="Tom Labiausse" userId="071a47dc-6d98-42fa-8c02-0f63722c6f88" providerId="ADAL" clId="{CCCFF8A6-9579-440A-94ED-470D8983971A}" dt="2022-06-02T14:09:38.002" v="88" actId="14100"/>
          <ac:spMkLst>
            <pc:docMk/>
            <pc:sldMk cId="251878047" sldId="323"/>
            <ac:spMk id="7" creationId="{9E32F091-1663-5740-1283-5A99A0AE79BC}"/>
          </ac:spMkLst>
        </pc:spChg>
        <pc:spChg chg="mod">
          <ac:chgData name="Tom Labiausse" userId="071a47dc-6d98-42fa-8c02-0f63722c6f88" providerId="ADAL" clId="{CCCFF8A6-9579-440A-94ED-470D8983971A}" dt="2022-06-02T14:08:56.310" v="41" actId="1076"/>
          <ac:spMkLst>
            <pc:docMk/>
            <pc:sldMk cId="251878047" sldId="323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8:56.310" v="41" actId="1076"/>
          <ac:spMkLst>
            <pc:docMk/>
            <pc:sldMk cId="251878047" sldId="323"/>
            <ac:spMk id="207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8:56.310" v="41" actId="1076"/>
          <ac:spMkLst>
            <pc:docMk/>
            <pc:sldMk cId="251878047" sldId="323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08:56.310" v="41" actId="1076"/>
          <ac:cxnSpMkLst>
            <pc:docMk/>
            <pc:sldMk cId="251878047" sldId="323"/>
            <ac:cxnSpMk id="209" creationId="{00000000-0000-0000-0000-000000000000}"/>
          </ac:cxnSpMkLst>
        </pc:cxnChg>
      </pc:sldChg>
      <pc:sldChg chg="addSp modSp mod">
        <pc:chgData name="Tom Labiausse" userId="071a47dc-6d98-42fa-8c02-0f63722c6f88" providerId="ADAL" clId="{CCCFF8A6-9579-440A-94ED-470D8983971A}" dt="2022-06-02T14:10:58.288" v="168" actId="1035"/>
        <pc:sldMkLst>
          <pc:docMk/>
          <pc:sldMk cId="1871850130" sldId="325"/>
        </pc:sldMkLst>
        <pc:spChg chg="add mod">
          <ac:chgData name="Tom Labiausse" userId="071a47dc-6d98-42fa-8c02-0f63722c6f88" providerId="ADAL" clId="{CCCFF8A6-9579-440A-94ED-470D8983971A}" dt="2022-06-02T14:10:46.375" v="155" actId="20577"/>
          <ac:spMkLst>
            <pc:docMk/>
            <pc:sldMk cId="1871850130" sldId="325"/>
            <ac:spMk id="6" creationId="{773C3191-9B74-0F08-07E7-4DD8B58CBEA0}"/>
          </ac:spMkLst>
        </pc:spChg>
        <pc:spChg chg="mod">
          <ac:chgData name="Tom Labiausse" userId="071a47dc-6d98-42fa-8c02-0f63722c6f88" providerId="ADAL" clId="{CCCFF8A6-9579-440A-94ED-470D8983971A}" dt="2022-06-02T14:10:58.288" v="168" actId="1035"/>
          <ac:spMkLst>
            <pc:docMk/>
            <pc:sldMk cId="1871850130" sldId="325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58.288" v="168" actId="1035"/>
          <ac:spMkLst>
            <pc:docMk/>
            <pc:sldMk cId="1871850130" sldId="325"/>
            <ac:spMk id="207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58.288" v="168" actId="1035"/>
          <ac:spMkLst>
            <pc:docMk/>
            <pc:sldMk cId="1871850130" sldId="325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10:58.288" v="168" actId="1035"/>
          <ac:cxnSpMkLst>
            <pc:docMk/>
            <pc:sldMk cId="1871850130" sldId="325"/>
            <ac:cxnSpMk id="209" creationId="{00000000-0000-0000-0000-000000000000}"/>
          </ac:cxnSpMkLst>
        </pc:cxnChg>
      </pc:sldChg>
      <pc:sldChg chg="modSp mod">
        <pc:chgData name="Tom Labiausse" userId="071a47dc-6d98-42fa-8c02-0f63722c6f88" providerId="ADAL" clId="{CCCFF8A6-9579-440A-94ED-470D8983971A}" dt="2022-06-02T14:09:27.528" v="84" actId="1038"/>
        <pc:sldMkLst>
          <pc:docMk/>
          <pc:sldMk cId="2072472890" sldId="333"/>
        </pc:sldMkLst>
        <pc:spChg chg="mod">
          <ac:chgData name="Tom Labiausse" userId="071a47dc-6d98-42fa-8c02-0f63722c6f88" providerId="ADAL" clId="{CCCFF8A6-9579-440A-94ED-470D8983971A}" dt="2022-06-02T14:09:27.528" v="84" actId="1038"/>
          <ac:spMkLst>
            <pc:docMk/>
            <pc:sldMk cId="2072472890" sldId="333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9:27.528" v="84" actId="1038"/>
          <ac:spMkLst>
            <pc:docMk/>
            <pc:sldMk cId="2072472890" sldId="333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09:27.528" v="84" actId="1038"/>
          <ac:cxnSpMkLst>
            <pc:docMk/>
            <pc:sldMk cId="2072472890" sldId="333"/>
            <ac:cxnSpMk id="8" creationId="{B2D9D09E-4D14-4F20-9323-8F7A7C574AA6}"/>
          </ac:cxnSpMkLst>
        </pc:cxnChg>
      </pc:sldChg>
      <pc:sldChg chg="addSp modSp mod">
        <pc:chgData name="Tom Labiausse" userId="071a47dc-6d98-42fa-8c02-0f63722c6f88" providerId="ADAL" clId="{CCCFF8A6-9579-440A-94ED-470D8983971A}" dt="2022-06-02T14:10:17.261" v="134" actId="1035"/>
        <pc:sldMkLst>
          <pc:docMk/>
          <pc:sldMk cId="392392432" sldId="357"/>
        </pc:sldMkLst>
        <pc:spChg chg="mod">
          <ac:chgData name="Tom Labiausse" userId="071a47dc-6d98-42fa-8c02-0f63722c6f88" providerId="ADAL" clId="{CCCFF8A6-9579-440A-94ED-470D8983971A}" dt="2022-06-02T14:10:17.261" v="134" actId="1035"/>
          <ac:spMkLst>
            <pc:docMk/>
            <pc:sldMk cId="392392432" sldId="357"/>
            <ac:spMk id="2" creationId="{4E5DC69C-068B-D3CD-9137-9355CE9EEDC4}"/>
          </ac:spMkLst>
        </pc:spChg>
        <pc:spChg chg="add mod">
          <ac:chgData name="Tom Labiausse" userId="071a47dc-6d98-42fa-8c02-0f63722c6f88" providerId="ADAL" clId="{CCCFF8A6-9579-440A-94ED-470D8983971A}" dt="2022-06-02T14:10:06.708" v="118" actId="20577"/>
          <ac:spMkLst>
            <pc:docMk/>
            <pc:sldMk cId="392392432" sldId="357"/>
            <ac:spMk id="7" creationId="{A2D7E207-EE11-A70D-6F9D-43AFA6BB3A5E}"/>
          </ac:spMkLst>
        </pc:spChg>
        <pc:spChg chg="mod">
          <ac:chgData name="Tom Labiausse" userId="071a47dc-6d98-42fa-8c02-0f63722c6f88" providerId="ADAL" clId="{CCCFF8A6-9579-440A-94ED-470D8983971A}" dt="2022-06-02T14:10:17.261" v="134" actId="1035"/>
          <ac:spMkLst>
            <pc:docMk/>
            <pc:sldMk cId="392392432" sldId="357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17.261" v="134" actId="1035"/>
          <ac:spMkLst>
            <pc:docMk/>
            <pc:sldMk cId="392392432" sldId="357"/>
            <ac:spMk id="207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10:17.261" v="134" actId="1035"/>
          <ac:spMkLst>
            <pc:docMk/>
            <pc:sldMk cId="392392432" sldId="357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10:17.261" v="134" actId="1035"/>
          <ac:cxnSpMkLst>
            <pc:docMk/>
            <pc:sldMk cId="392392432" sldId="357"/>
            <ac:cxnSpMk id="209" creationId="{00000000-0000-0000-0000-000000000000}"/>
          </ac:cxnSpMkLst>
        </pc:cxnChg>
      </pc:sldChg>
      <pc:sldChg chg="addSp modSp mod">
        <pc:chgData name="Tom Labiausse" userId="071a47dc-6d98-42fa-8c02-0f63722c6f88" providerId="ADAL" clId="{CCCFF8A6-9579-440A-94ED-470D8983971A}" dt="2022-06-02T14:09:57.996" v="115" actId="1035"/>
        <pc:sldMkLst>
          <pc:docMk/>
          <pc:sldMk cId="2065759006" sldId="358"/>
        </pc:sldMkLst>
        <pc:spChg chg="mod">
          <ac:chgData name="Tom Labiausse" userId="071a47dc-6d98-42fa-8c02-0f63722c6f88" providerId="ADAL" clId="{CCCFF8A6-9579-440A-94ED-470D8983971A}" dt="2022-06-02T14:09:57.996" v="115" actId="1035"/>
          <ac:spMkLst>
            <pc:docMk/>
            <pc:sldMk cId="2065759006" sldId="358"/>
            <ac:spMk id="3" creationId="{ED44D5B2-CC61-E205-241D-21A966DFF706}"/>
          </ac:spMkLst>
        </pc:spChg>
        <pc:spChg chg="add mod">
          <ac:chgData name="Tom Labiausse" userId="071a47dc-6d98-42fa-8c02-0f63722c6f88" providerId="ADAL" clId="{CCCFF8A6-9579-440A-94ED-470D8983971A}" dt="2022-06-02T14:09:43.629" v="91" actId="20577"/>
          <ac:spMkLst>
            <pc:docMk/>
            <pc:sldMk cId="2065759006" sldId="358"/>
            <ac:spMk id="7" creationId="{FDFA7422-89F1-7FD1-5AF0-6E46DCFC03A9}"/>
          </ac:spMkLst>
        </pc:spChg>
        <pc:spChg chg="mod">
          <ac:chgData name="Tom Labiausse" userId="071a47dc-6d98-42fa-8c02-0f63722c6f88" providerId="ADAL" clId="{CCCFF8A6-9579-440A-94ED-470D8983971A}" dt="2022-06-02T14:09:57.996" v="115" actId="1035"/>
          <ac:spMkLst>
            <pc:docMk/>
            <pc:sldMk cId="2065759006" sldId="358"/>
            <ac:spMk id="206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9:57.996" v="115" actId="1035"/>
          <ac:spMkLst>
            <pc:docMk/>
            <pc:sldMk cId="2065759006" sldId="358"/>
            <ac:spMk id="207" creationId="{00000000-0000-0000-0000-000000000000}"/>
          </ac:spMkLst>
        </pc:spChg>
        <pc:spChg chg="mod">
          <ac:chgData name="Tom Labiausse" userId="071a47dc-6d98-42fa-8c02-0f63722c6f88" providerId="ADAL" clId="{CCCFF8A6-9579-440A-94ED-470D8983971A}" dt="2022-06-02T14:09:57.996" v="115" actId="1035"/>
          <ac:spMkLst>
            <pc:docMk/>
            <pc:sldMk cId="2065759006" sldId="358"/>
            <ac:spMk id="208" creationId="{00000000-0000-0000-0000-000000000000}"/>
          </ac:spMkLst>
        </pc:spChg>
        <pc:cxnChg chg="mod">
          <ac:chgData name="Tom Labiausse" userId="071a47dc-6d98-42fa-8c02-0f63722c6f88" providerId="ADAL" clId="{CCCFF8A6-9579-440A-94ED-470D8983971A}" dt="2022-06-02T14:09:57.996" v="115" actId="1035"/>
          <ac:cxnSpMkLst>
            <pc:docMk/>
            <pc:sldMk cId="2065759006" sldId="358"/>
            <ac:cxnSpMk id="209" creationId="{00000000-0000-0000-0000-000000000000}"/>
          </ac:cxnSpMkLst>
        </pc:cxnChg>
      </pc:sldChg>
    </pc:docChg>
  </pc:docChgLst>
  <pc:docChgLst>
    <pc:chgData name="Shruthi Sundaranand (Student at CentraleSupelec)" userId="S::shruthi.sundaranand@student-cs.fr::e6064fec-5817-49b3-8081-9a0dc0a710bd" providerId="AD" clId="Web-{DDDC6BF9-7027-4854-90DD-A66400A2AEEF}"/>
    <pc:docChg chg="mod modSld modMainMaster">
      <pc:chgData name="Shruthi Sundaranand (Student at CentraleSupelec)" userId="S::shruthi.sundaranand@student-cs.fr::e6064fec-5817-49b3-8081-9a0dc0a710bd" providerId="AD" clId="Web-{DDDC6BF9-7027-4854-90DD-A66400A2AEEF}" dt="2022-06-02T09:25:15.135" v="46"/>
      <pc:docMkLst>
        <pc:docMk/>
      </pc:docMkLst>
      <pc:sldMasterChg chg="mod modSldLayout">
        <pc:chgData name="Shruthi Sundaranand (Student at CentraleSupelec)" userId="S::shruthi.sundaranand@student-cs.fr::e6064fec-5817-49b3-8081-9a0dc0a710bd" providerId="AD" clId="Web-{DDDC6BF9-7027-4854-90DD-A66400A2AEEF}" dt="2022-06-02T09:25:15.135" v="46"/>
        <pc:sldMasterMkLst>
          <pc:docMk/>
          <pc:sldMasterMk cId="0" sldId="2147483683"/>
        </pc:sldMasterMkLst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48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49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50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51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58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60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DDDC6BF9-7027-4854-90DD-A66400A2AEEF}" dt="2022-06-02T09:25:15.135" v="46"/>
          <pc:sldLayoutMkLst>
            <pc:docMk/>
            <pc:sldMasterMk cId="0" sldId="2147483683"/>
            <pc:sldLayoutMk cId="0" sldId="2147483670"/>
          </pc:sldLayoutMkLst>
        </pc:sldLayoutChg>
      </pc:sldMasterChg>
    </pc:docChg>
  </pc:docChgLst>
  <pc:docChgLst>
    <pc:chgData name="Tom Labiausse (Student at CentraleSupelec)" userId="S::tom.labiausse@student-cs.fr::071a47dc-6d98-42fa-8c02-0f63722c6f88" providerId="AD" clId="Web-{D74FF4B0-C940-44E2-90E3-7EC2FDBCBD93}"/>
    <pc:docChg chg="modSld">
      <pc:chgData name="Tom Labiausse (Student at CentraleSupelec)" userId="S::tom.labiausse@student-cs.fr::071a47dc-6d98-42fa-8c02-0f63722c6f88" providerId="AD" clId="Web-{D74FF4B0-C940-44E2-90E3-7EC2FDBCBD93}" dt="2022-04-19T10:39:09.072" v="30" actId="1076"/>
      <pc:docMkLst>
        <pc:docMk/>
      </pc:docMkLst>
      <pc:sldChg chg="modSp">
        <pc:chgData name="Tom Labiausse (Student at CentraleSupelec)" userId="S::tom.labiausse@student-cs.fr::071a47dc-6d98-42fa-8c02-0f63722c6f88" providerId="AD" clId="Web-{D74FF4B0-C940-44E2-90E3-7EC2FDBCBD93}" dt="2022-04-19T10:39:09.072" v="30" actId="1076"/>
        <pc:sldMkLst>
          <pc:docMk/>
          <pc:sldMk cId="1485920524" sldId="315"/>
        </pc:sldMkLst>
        <pc:spChg chg="mod">
          <ac:chgData name="Tom Labiausse (Student at CentraleSupelec)" userId="S::tom.labiausse@student-cs.fr::071a47dc-6d98-42fa-8c02-0f63722c6f88" providerId="AD" clId="Web-{D74FF4B0-C940-44E2-90E3-7EC2FDBCBD93}" dt="2022-04-19T10:39:09.057" v="27" actId="1076"/>
          <ac:spMkLst>
            <pc:docMk/>
            <pc:sldMk cId="1485920524" sldId="315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9:09.057" v="28" actId="1076"/>
          <ac:spMkLst>
            <pc:docMk/>
            <pc:sldMk cId="1485920524" sldId="315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9:09.057" v="29" actId="1076"/>
          <ac:spMkLst>
            <pc:docMk/>
            <pc:sldMk cId="1485920524" sldId="315"/>
            <ac:spMk id="208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D74FF4B0-C940-44E2-90E3-7EC2FDBCBD93}" dt="2022-04-19T10:39:09.072" v="30" actId="1076"/>
          <ac:cxnSpMkLst>
            <pc:docMk/>
            <pc:sldMk cId="1485920524" sldId="315"/>
            <ac:cxnSpMk id="209" creationId="{00000000-0000-0000-0000-000000000000}"/>
          </ac:cxnSpMkLst>
        </pc:cxnChg>
      </pc:sldChg>
      <pc:sldChg chg="modSp">
        <pc:chgData name="Tom Labiausse (Student at CentraleSupelec)" userId="S::tom.labiausse@student-cs.fr::071a47dc-6d98-42fa-8c02-0f63722c6f88" providerId="AD" clId="Web-{D74FF4B0-C940-44E2-90E3-7EC2FDBCBD93}" dt="2022-04-19T10:38:42.103" v="26" actId="1076"/>
        <pc:sldMkLst>
          <pc:docMk/>
          <pc:sldMk cId="192473407" sldId="317"/>
        </pc:sldMkLst>
        <pc:spChg chg="mod">
          <ac:chgData name="Tom Labiausse (Student at CentraleSupelec)" userId="S::tom.labiausse@student-cs.fr::071a47dc-6d98-42fa-8c02-0f63722c6f88" providerId="AD" clId="Web-{D74FF4B0-C940-44E2-90E3-7EC2FDBCBD93}" dt="2022-04-19T10:38:42.103" v="26" actId="1076"/>
          <ac:spMkLst>
            <pc:docMk/>
            <pc:sldMk cId="192473407" sldId="317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8:42.087" v="23" actId="1076"/>
          <ac:spMkLst>
            <pc:docMk/>
            <pc:sldMk cId="192473407" sldId="317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8:42.103" v="25" actId="1076"/>
          <ac:spMkLst>
            <pc:docMk/>
            <pc:sldMk cId="192473407" sldId="317"/>
            <ac:spMk id="208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D74FF4B0-C940-44E2-90E3-7EC2FDBCBD93}" dt="2022-04-19T10:38:42.087" v="24" actId="1076"/>
          <ac:cxnSpMkLst>
            <pc:docMk/>
            <pc:sldMk cId="192473407" sldId="317"/>
            <ac:cxnSpMk id="209" creationId="{00000000-0000-0000-0000-000000000000}"/>
          </ac:cxnSpMkLst>
        </pc:cxnChg>
      </pc:sldChg>
      <pc:sldChg chg="modSp">
        <pc:chgData name="Tom Labiausse (Student at CentraleSupelec)" userId="S::tom.labiausse@student-cs.fr::071a47dc-6d98-42fa-8c02-0f63722c6f88" providerId="AD" clId="Web-{D74FF4B0-C940-44E2-90E3-7EC2FDBCBD93}" dt="2022-04-19T10:38:14.118" v="16" actId="1076"/>
        <pc:sldMkLst>
          <pc:docMk/>
          <pc:sldMk cId="1715914679" sldId="319"/>
        </pc:sldMkLst>
        <pc:spChg chg="mod">
          <ac:chgData name="Tom Labiausse (Student at CentraleSupelec)" userId="S::tom.labiausse@student-cs.fr::071a47dc-6d98-42fa-8c02-0f63722c6f88" providerId="AD" clId="Web-{D74FF4B0-C940-44E2-90E3-7EC2FDBCBD93}" dt="2022-04-19T10:38:14.118" v="16" actId="1076"/>
          <ac:spMkLst>
            <pc:docMk/>
            <pc:sldMk cId="1715914679" sldId="319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8:14.102" v="13" actId="1076"/>
          <ac:spMkLst>
            <pc:docMk/>
            <pc:sldMk cId="1715914679" sldId="319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8:14.118" v="15" actId="1076"/>
          <ac:spMkLst>
            <pc:docMk/>
            <pc:sldMk cId="1715914679" sldId="319"/>
            <ac:spMk id="208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D74FF4B0-C940-44E2-90E3-7EC2FDBCBD93}" dt="2022-04-19T10:38:14.118" v="14" actId="1076"/>
          <ac:cxnSpMkLst>
            <pc:docMk/>
            <pc:sldMk cId="1715914679" sldId="319"/>
            <ac:cxnSpMk id="209" creationId="{00000000-0000-0000-0000-000000000000}"/>
          </ac:cxnSpMkLst>
        </pc:cxnChg>
      </pc:sldChg>
      <pc:sldChg chg="modSp">
        <pc:chgData name="Tom Labiausse (Student at CentraleSupelec)" userId="S::tom.labiausse@student-cs.fr::071a47dc-6d98-42fa-8c02-0f63722c6f88" providerId="AD" clId="Web-{D74FF4B0-C940-44E2-90E3-7EC2FDBCBD93}" dt="2022-04-19T10:37:53.664" v="9" actId="1076"/>
        <pc:sldMkLst>
          <pc:docMk/>
          <pc:sldMk cId="1871850130" sldId="325"/>
        </pc:sldMkLst>
        <pc:spChg chg="mod">
          <ac:chgData name="Tom Labiausse (Student at CentraleSupelec)" userId="S::tom.labiausse@student-cs.fr::071a47dc-6d98-42fa-8c02-0f63722c6f88" providerId="AD" clId="Web-{D74FF4B0-C940-44E2-90E3-7EC2FDBCBD93}" dt="2022-04-19T10:37:53.649" v="6" actId="1076"/>
          <ac:spMkLst>
            <pc:docMk/>
            <pc:sldMk cId="1871850130" sldId="325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7:53.649" v="7" actId="1076"/>
          <ac:spMkLst>
            <pc:docMk/>
            <pc:sldMk cId="1871850130" sldId="325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D74FF4B0-C940-44E2-90E3-7EC2FDBCBD93}" dt="2022-04-19T10:37:53.664" v="8" actId="1076"/>
          <ac:spMkLst>
            <pc:docMk/>
            <pc:sldMk cId="1871850130" sldId="325"/>
            <ac:spMk id="208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D74FF4B0-C940-44E2-90E3-7EC2FDBCBD93}" dt="2022-04-19T10:37:53.664" v="9" actId="1076"/>
          <ac:cxnSpMkLst>
            <pc:docMk/>
            <pc:sldMk cId="1871850130" sldId="325"/>
            <ac:cxnSpMk id="209" creationId="{00000000-0000-0000-0000-000000000000}"/>
          </ac:cxnSpMkLst>
        </pc:cxnChg>
      </pc:sldChg>
      <pc:sldChg chg="addSp delSp modSp">
        <pc:chgData name="Tom Labiausse (Student at CentraleSupelec)" userId="S::tom.labiausse@student-cs.fr::071a47dc-6d98-42fa-8c02-0f63722c6f88" providerId="AD" clId="Web-{D74FF4B0-C940-44E2-90E3-7EC2FDBCBD93}" dt="2022-04-19T10:37:41.086" v="5" actId="1076"/>
        <pc:sldMkLst>
          <pc:docMk/>
          <pc:sldMk cId="3226394275" sldId="329"/>
        </pc:sldMkLst>
        <pc:picChg chg="add mod">
          <ac:chgData name="Tom Labiausse (Student at CentraleSupelec)" userId="S::tom.labiausse@student-cs.fr::071a47dc-6d98-42fa-8c02-0f63722c6f88" providerId="AD" clId="Web-{D74FF4B0-C940-44E2-90E3-7EC2FDBCBD93}" dt="2022-04-19T10:37:41.086" v="5" actId="1076"/>
          <ac:picMkLst>
            <pc:docMk/>
            <pc:sldMk cId="3226394275" sldId="329"/>
            <ac:picMk id="3" creationId="{386C176C-F391-A3A7-CA7E-759C9686F7B3}"/>
          </ac:picMkLst>
        </pc:picChg>
        <pc:picChg chg="del">
          <ac:chgData name="Tom Labiausse (Student at CentraleSupelec)" userId="S::tom.labiausse@student-cs.fr::071a47dc-6d98-42fa-8c02-0f63722c6f88" providerId="AD" clId="Web-{D74FF4B0-C940-44E2-90E3-7EC2FDBCBD93}" dt="2022-04-19T10:37:34.351" v="4"/>
          <ac:picMkLst>
            <pc:docMk/>
            <pc:sldMk cId="3226394275" sldId="329"/>
            <ac:picMk id="5" creationId="{886D2567-EE39-4C50-9787-ECC9C2719C25}"/>
          </ac:picMkLst>
        </pc:picChg>
      </pc:sldChg>
    </pc:docChg>
  </pc:docChgLst>
  <pc:docChgLst>
    <pc:chgData name="Vincent Michelangeli (Student at CentraleSupelec)" userId="688efebb-236f-4175-afd4-135349eda676" providerId="ADAL" clId="{17055A63-378C-4680-A3E8-E4F3FF0BD056}"/>
    <pc:docChg chg="undo custSel addSld delSld modSld sldOrd">
      <pc:chgData name="Vincent Michelangeli (Student at CentraleSupelec)" userId="688efebb-236f-4175-afd4-135349eda676" providerId="ADAL" clId="{17055A63-378C-4680-A3E8-E4F3FF0BD056}" dt="2022-06-02T09:25:06.928" v="556"/>
      <pc:docMkLst>
        <pc:docMk/>
      </pc:docMkLst>
      <pc:sldChg chg="addSp delSp modSp mod">
        <pc:chgData name="Vincent Michelangeli (Student at CentraleSupelec)" userId="688efebb-236f-4175-afd4-135349eda676" providerId="ADAL" clId="{17055A63-378C-4680-A3E8-E4F3FF0BD056}" dt="2022-06-02T08:34:58.116" v="141" actId="1076"/>
        <pc:sldMkLst>
          <pc:docMk/>
          <pc:sldMk cId="2240613153" sldId="306"/>
        </pc:sldMkLst>
        <pc:spChg chg="add del mod">
          <ac:chgData name="Vincent Michelangeli (Student at CentraleSupelec)" userId="688efebb-236f-4175-afd4-135349eda676" providerId="ADAL" clId="{17055A63-378C-4680-A3E8-E4F3FF0BD056}" dt="2022-06-02T08:31:04.917" v="27" actId="478"/>
          <ac:spMkLst>
            <pc:docMk/>
            <pc:sldMk cId="2240613153" sldId="306"/>
            <ac:spMk id="3" creationId="{D66C57B2-CC90-6509-0A20-77EED27D0B6D}"/>
          </ac:spMkLst>
        </pc:spChg>
        <pc:spChg chg="add del mod">
          <ac:chgData name="Vincent Michelangeli (Student at CentraleSupelec)" userId="688efebb-236f-4175-afd4-135349eda676" providerId="ADAL" clId="{17055A63-378C-4680-A3E8-E4F3FF0BD056}" dt="2022-06-02T08:31:12.711" v="30" actId="478"/>
          <ac:spMkLst>
            <pc:docMk/>
            <pc:sldMk cId="2240613153" sldId="306"/>
            <ac:spMk id="5" creationId="{940D9955-1FC3-8D51-8360-CA915FBC9EB3}"/>
          </ac:spMkLst>
        </pc:spChg>
        <pc:spChg chg="add mod">
          <ac:chgData name="Vincent Michelangeli (Student at CentraleSupelec)" userId="688efebb-236f-4175-afd4-135349eda676" providerId="ADAL" clId="{17055A63-378C-4680-A3E8-E4F3FF0BD056}" dt="2022-06-02T08:33:47.069" v="93" actId="20577"/>
          <ac:spMkLst>
            <pc:docMk/>
            <pc:sldMk cId="2240613153" sldId="306"/>
            <ac:spMk id="17" creationId="{66EA61E4-483B-8C7B-943A-D943C986A45E}"/>
          </ac:spMkLst>
        </pc:spChg>
        <pc:spChg chg="add mod">
          <ac:chgData name="Vincent Michelangeli (Student at CentraleSupelec)" userId="688efebb-236f-4175-afd4-135349eda676" providerId="ADAL" clId="{17055A63-378C-4680-A3E8-E4F3FF0BD056}" dt="2022-06-02T08:34:43.195" v="138" actId="1076"/>
          <ac:spMkLst>
            <pc:docMk/>
            <pc:sldMk cId="2240613153" sldId="306"/>
            <ac:spMk id="18" creationId="{F550E2A2-1D09-5C2C-93EF-79EDC27D914B}"/>
          </ac:spMkLst>
        </pc:spChg>
        <pc:spChg chg="mod">
          <ac:chgData name="Vincent Michelangeli (Student at CentraleSupelec)" userId="688efebb-236f-4175-afd4-135349eda676" providerId="ADAL" clId="{17055A63-378C-4680-A3E8-E4F3FF0BD056}" dt="2022-06-02T08:33:28.406" v="88" actId="1076"/>
          <ac:spMkLst>
            <pc:docMk/>
            <pc:sldMk cId="2240613153" sldId="306"/>
            <ac:spMk id="178" creationId="{00000000-0000-0000-0000-000000000000}"/>
          </ac:spMkLst>
        </pc:spChg>
        <pc:spChg chg="mod">
          <ac:chgData name="Vincent Michelangeli (Student at CentraleSupelec)" userId="688efebb-236f-4175-afd4-135349eda676" providerId="ADAL" clId="{17055A63-378C-4680-A3E8-E4F3FF0BD056}" dt="2022-06-02T08:34:58.116" v="141" actId="1076"/>
          <ac:spMkLst>
            <pc:docMk/>
            <pc:sldMk cId="2240613153" sldId="306"/>
            <ac:spMk id="179" creationId="{00000000-0000-0000-0000-000000000000}"/>
          </ac:spMkLst>
        </pc:spChg>
        <pc:spChg chg="del">
          <ac:chgData name="Vincent Michelangeli (Student at CentraleSupelec)" userId="688efebb-236f-4175-afd4-135349eda676" providerId="ADAL" clId="{17055A63-378C-4680-A3E8-E4F3FF0BD056}" dt="2022-06-02T08:31:09.271" v="29" actId="478"/>
          <ac:spMkLst>
            <pc:docMk/>
            <pc:sldMk cId="2240613153" sldId="306"/>
            <ac:spMk id="181" creationId="{00000000-0000-0000-0000-000000000000}"/>
          </ac:spMkLst>
        </pc:spChg>
        <pc:spChg chg="mod">
          <ac:chgData name="Vincent Michelangeli (Student at CentraleSupelec)" userId="688efebb-236f-4175-afd4-135349eda676" providerId="ADAL" clId="{17055A63-378C-4680-A3E8-E4F3FF0BD056}" dt="2022-06-02T08:33:28.406" v="88" actId="1076"/>
          <ac:spMkLst>
            <pc:docMk/>
            <pc:sldMk cId="2240613153" sldId="306"/>
            <ac:spMk id="183" creationId="{00000000-0000-0000-0000-000000000000}"/>
          </ac:spMkLst>
        </pc:spChg>
        <pc:spChg chg="mod">
          <ac:chgData name="Vincent Michelangeli (Student at CentraleSupelec)" userId="688efebb-236f-4175-afd4-135349eda676" providerId="ADAL" clId="{17055A63-378C-4680-A3E8-E4F3FF0BD056}" dt="2022-06-02T08:34:46.458" v="139" actId="1076"/>
          <ac:spMkLst>
            <pc:docMk/>
            <pc:sldMk cId="2240613153" sldId="306"/>
            <ac:spMk id="185" creationId="{00000000-0000-0000-0000-000000000000}"/>
          </ac:spMkLst>
        </pc:spChg>
        <pc:spChg chg="del">
          <ac:chgData name="Vincent Michelangeli (Student at CentraleSupelec)" userId="688efebb-236f-4175-afd4-135349eda676" providerId="ADAL" clId="{17055A63-378C-4680-A3E8-E4F3FF0BD056}" dt="2022-06-02T08:31:02.743" v="26" actId="478"/>
          <ac:spMkLst>
            <pc:docMk/>
            <pc:sldMk cId="2240613153" sldId="306"/>
            <ac:spMk id="186" creationId="{00000000-0000-0000-0000-000000000000}"/>
          </ac:spMkLst>
        </pc:spChg>
        <pc:cxnChg chg="add mod">
          <ac:chgData name="Vincent Michelangeli (Student at CentraleSupelec)" userId="688efebb-236f-4175-afd4-135349eda676" providerId="ADAL" clId="{17055A63-378C-4680-A3E8-E4F3FF0BD056}" dt="2022-06-02T08:33:44.376" v="91" actId="1076"/>
          <ac:cxnSpMkLst>
            <pc:docMk/>
            <pc:sldMk cId="2240613153" sldId="306"/>
            <ac:cxnSpMk id="19" creationId="{E1FE5065-0D19-7C8D-E283-CF60448FD200}"/>
          </ac:cxnSpMkLst>
        </pc:cxnChg>
        <pc:cxnChg chg="mod">
          <ac:chgData name="Vincent Michelangeli (Student at CentraleSupelec)" userId="688efebb-236f-4175-afd4-135349eda676" providerId="ADAL" clId="{17055A63-378C-4680-A3E8-E4F3FF0BD056}" dt="2022-06-02T08:33:28.406" v="88" actId="1076"/>
          <ac:cxnSpMkLst>
            <pc:docMk/>
            <pc:sldMk cId="2240613153" sldId="306"/>
            <ac:cxnSpMk id="187" creationId="{00000000-0000-0000-0000-000000000000}"/>
          </ac:cxnSpMkLst>
        </pc:cxnChg>
        <pc:cxnChg chg="mod">
          <ac:chgData name="Vincent Michelangeli (Student at CentraleSupelec)" userId="688efebb-236f-4175-afd4-135349eda676" providerId="ADAL" clId="{17055A63-378C-4680-A3E8-E4F3FF0BD056}" dt="2022-06-02T08:34:52.288" v="140" actId="1076"/>
          <ac:cxnSpMkLst>
            <pc:docMk/>
            <pc:sldMk cId="2240613153" sldId="306"/>
            <ac:cxnSpMk id="188" creationId="{00000000-0000-0000-0000-000000000000}"/>
          </ac:cxnSpMkLst>
        </pc:cxnChg>
        <pc:cxnChg chg="del">
          <ac:chgData name="Vincent Michelangeli (Student at CentraleSupelec)" userId="688efebb-236f-4175-afd4-135349eda676" providerId="ADAL" clId="{17055A63-378C-4680-A3E8-E4F3FF0BD056}" dt="2022-06-02T08:31:06.989" v="28" actId="478"/>
          <ac:cxnSpMkLst>
            <pc:docMk/>
            <pc:sldMk cId="2240613153" sldId="306"/>
            <ac:cxnSpMk id="189" creationId="{00000000-0000-0000-0000-000000000000}"/>
          </ac:cxnSpMkLst>
        </pc:cxnChg>
      </pc:sldChg>
      <pc:sldChg chg="del">
        <pc:chgData name="Vincent Michelangeli (Student at CentraleSupelec)" userId="688efebb-236f-4175-afd4-135349eda676" providerId="ADAL" clId="{17055A63-378C-4680-A3E8-E4F3FF0BD056}" dt="2022-06-02T08:35:14.095" v="142" actId="47"/>
        <pc:sldMkLst>
          <pc:docMk/>
          <pc:sldMk cId="793358779" sldId="308"/>
        </pc:sldMkLst>
      </pc:sldChg>
      <pc:sldChg chg="del">
        <pc:chgData name="Vincent Michelangeli (Student at CentraleSupelec)" userId="688efebb-236f-4175-afd4-135349eda676" providerId="ADAL" clId="{17055A63-378C-4680-A3E8-E4F3FF0BD056}" dt="2022-06-02T08:35:17.290" v="143" actId="47"/>
        <pc:sldMkLst>
          <pc:docMk/>
          <pc:sldMk cId="3713727752" sldId="310"/>
        </pc:sldMkLst>
      </pc:sldChg>
      <pc:sldChg chg="del">
        <pc:chgData name="Vincent Michelangeli (Student at CentraleSupelec)" userId="688efebb-236f-4175-afd4-135349eda676" providerId="ADAL" clId="{17055A63-378C-4680-A3E8-E4F3FF0BD056}" dt="2022-06-02T08:35:20.186" v="144" actId="47"/>
        <pc:sldMkLst>
          <pc:docMk/>
          <pc:sldMk cId="1995500069" sldId="311"/>
        </pc:sldMkLst>
      </pc:sldChg>
      <pc:sldChg chg="modSp mod">
        <pc:chgData name="Vincent Michelangeli (Student at CentraleSupelec)" userId="688efebb-236f-4175-afd4-135349eda676" providerId="ADAL" clId="{17055A63-378C-4680-A3E8-E4F3FF0BD056}" dt="2022-06-02T09:02:38.521" v="534" actId="20577"/>
        <pc:sldMkLst>
          <pc:docMk/>
          <pc:sldMk cId="667958254" sldId="330"/>
        </pc:sldMkLst>
        <pc:spChg chg="mod">
          <ac:chgData name="Vincent Michelangeli (Student at CentraleSupelec)" userId="688efebb-236f-4175-afd4-135349eda676" providerId="ADAL" clId="{17055A63-378C-4680-A3E8-E4F3FF0BD056}" dt="2022-06-02T09:02:38.521" v="534" actId="20577"/>
          <ac:spMkLst>
            <pc:docMk/>
            <pc:sldMk cId="667958254" sldId="330"/>
            <ac:spMk id="2" creationId="{3C7889C0-A17F-6AC8-525B-B0EE08144730}"/>
          </ac:spMkLst>
        </pc:spChg>
      </pc:sldChg>
      <pc:sldChg chg="new del">
        <pc:chgData name="Vincent Michelangeli (Student at CentraleSupelec)" userId="688efebb-236f-4175-afd4-135349eda676" providerId="ADAL" clId="{17055A63-378C-4680-A3E8-E4F3FF0BD056}" dt="2022-06-02T08:36:33.690" v="147" actId="47"/>
        <pc:sldMkLst>
          <pc:docMk/>
          <pc:sldMk cId="2471860268" sldId="372"/>
        </pc:sldMkLst>
      </pc:sldChg>
      <pc:sldChg chg="addSp delSp modSp add mod ord">
        <pc:chgData name="Vincent Michelangeli (Student at CentraleSupelec)" userId="688efebb-236f-4175-afd4-135349eda676" providerId="ADAL" clId="{17055A63-378C-4680-A3E8-E4F3FF0BD056}" dt="2022-06-02T09:25:06.928" v="556"/>
        <pc:sldMkLst>
          <pc:docMk/>
          <pc:sldMk cId="2452931779" sldId="373"/>
        </pc:sldMkLst>
        <pc:spChg chg="mod">
          <ac:chgData name="Vincent Michelangeli (Student at CentraleSupelec)" userId="688efebb-236f-4175-afd4-135349eda676" providerId="ADAL" clId="{17055A63-378C-4680-A3E8-E4F3FF0BD056}" dt="2022-06-02T08:37:22.097" v="202" actId="1076"/>
          <ac:spMkLst>
            <pc:docMk/>
            <pc:sldMk cId="2452931779" sldId="373"/>
            <ac:spMk id="3" creationId="{4A0DD5B8-3351-30B3-DC65-6B449BB6F93E}"/>
          </ac:spMkLst>
        </pc:spChg>
        <pc:spChg chg="add del mod">
          <ac:chgData name="Vincent Michelangeli (Student at CentraleSupelec)" userId="688efebb-236f-4175-afd4-135349eda676" providerId="ADAL" clId="{17055A63-378C-4680-A3E8-E4F3FF0BD056}" dt="2022-06-02T09:23:15.890" v="549" actId="478"/>
          <ac:spMkLst>
            <pc:docMk/>
            <pc:sldMk cId="2452931779" sldId="373"/>
            <ac:spMk id="6" creationId="{D478927F-74EF-7FC2-1CEA-2D020A9EC970}"/>
          </ac:spMkLst>
        </pc:spChg>
        <pc:spChg chg="del mod">
          <ac:chgData name="Vincent Michelangeli (Student at CentraleSupelec)" userId="688efebb-236f-4175-afd4-135349eda676" providerId="ADAL" clId="{17055A63-378C-4680-A3E8-E4F3FF0BD056}" dt="2022-06-02T09:23:10.705" v="548" actId="478"/>
          <ac:spMkLst>
            <pc:docMk/>
            <pc:sldMk cId="2452931779" sldId="373"/>
            <ac:spMk id="11" creationId="{C51D7A97-7EDB-FCF1-CA14-010EE90CDF9C}"/>
          </ac:spMkLst>
        </pc:spChg>
        <pc:picChg chg="add del mod">
          <ac:chgData name="Vincent Michelangeli (Student at CentraleSupelec)" userId="688efebb-236f-4175-afd4-135349eda676" providerId="ADAL" clId="{17055A63-378C-4680-A3E8-E4F3FF0BD056}" dt="2022-06-02T09:23:07.560" v="547" actId="478"/>
          <ac:picMkLst>
            <pc:docMk/>
            <pc:sldMk cId="2452931779" sldId="373"/>
            <ac:picMk id="4" creationId="{7D937C42-C1E3-B091-4E4C-110C33FA9DD8}"/>
          </ac:picMkLst>
        </pc:picChg>
        <pc:picChg chg="del mod">
          <ac:chgData name="Vincent Michelangeli (Student at CentraleSupelec)" userId="688efebb-236f-4175-afd4-135349eda676" providerId="ADAL" clId="{17055A63-378C-4680-A3E8-E4F3FF0BD056}" dt="2022-06-02T08:41:45.098" v="208" actId="478"/>
          <ac:picMkLst>
            <pc:docMk/>
            <pc:sldMk cId="2452931779" sldId="373"/>
            <ac:picMk id="8" creationId="{8D85D816-522B-C58C-0C51-AFD026BF280E}"/>
          </ac:picMkLst>
        </pc:picChg>
        <pc:picChg chg="add mod">
          <ac:chgData name="Vincent Michelangeli (Student at CentraleSupelec)" userId="688efebb-236f-4175-afd4-135349eda676" providerId="ADAL" clId="{17055A63-378C-4680-A3E8-E4F3FF0BD056}" dt="2022-06-02T09:24:57.892" v="552" actId="1076"/>
          <ac:picMkLst>
            <pc:docMk/>
            <pc:sldMk cId="2452931779" sldId="373"/>
            <ac:picMk id="9" creationId="{367A9E01-5FE2-72BF-77B4-179E7FD425E1}"/>
          </ac:picMkLst>
        </pc:picChg>
        <pc:cxnChg chg="mod">
          <ac:chgData name="Vincent Michelangeli (Student at CentraleSupelec)" userId="688efebb-236f-4175-afd4-135349eda676" providerId="ADAL" clId="{17055A63-378C-4680-A3E8-E4F3FF0BD056}" dt="2022-06-02T08:37:47.016" v="204" actId="1582"/>
          <ac:cxnSpMkLst>
            <pc:docMk/>
            <pc:sldMk cId="2452931779" sldId="373"/>
            <ac:cxnSpMk id="1998" creationId="{00000000-0000-0000-0000-000000000000}"/>
          </ac:cxnSpMkLst>
        </pc:cxnChg>
      </pc:sldChg>
      <pc:sldChg chg="new del">
        <pc:chgData name="Vincent Michelangeli (Student at CentraleSupelec)" userId="688efebb-236f-4175-afd4-135349eda676" providerId="ADAL" clId="{17055A63-378C-4680-A3E8-E4F3FF0BD056}" dt="2022-06-02T08:48:21.463" v="361" actId="47"/>
        <pc:sldMkLst>
          <pc:docMk/>
          <pc:sldMk cId="725387108" sldId="378"/>
        </pc:sldMkLst>
      </pc:sldChg>
      <pc:sldChg chg="addSp delSp modSp add mod">
        <pc:chgData name="Vincent Michelangeli (Student at CentraleSupelec)" userId="688efebb-236f-4175-afd4-135349eda676" providerId="ADAL" clId="{17055A63-378C-4680-A3E8-E4F3FF0BD056}" dt="2022-06-02T09:21:09.190" v="545" actId="1076"/>
        <pc:sldMkLst>
          <pc:docMk/>
          <pc:sldMk cId="2386973775" sldId="379"/>
        </pc:sldMkLst>
        <pc:spChg chg="add del mod">
          <ac:chgData name="Vincent Michelangeli (Student at CentraleSupelec)" userId="688efebb-236f-4175-afd4-135349eda676" providerId="ADAL" clId="{17055A63-378C-4680-A3E8-E4F3FF0BD056}" dt="2022-06-02T08:48:29.809" v="364" actId="478"/>
          <ac:spMkLst>
            <pc:docMk/>
            <pc:sldMk cId="2386973775" sldId="379"/>
            <ac:spMk id="5" creationId="{4AB258E5-4889-A1AD-18FC-7978062C3DFE}"/>
          </ac:spMkLst>
        </pc:spChg>
        <pc:spChg chg="del">
          <ac:chgData name="Vincent Michelangeli (Student at CentraleSupelec)" userId="688efebb-236f-4175-afd4-135349eda676" providerId="ADAL" clId="{17055A63-378C-4680-A3E8-E4F3FF0BD056}" dt="2022-06-02T08:48:26.444" v="363" actId="478"/>
          <ac:spMkLst>
            <pc:docMk/>
            <pc:sldMk cId="2386973775" sldId="379"/>
            <ac:spMk id="11" creationId="{C51D7A97-7EDB-FCF1-CA14-010EE90CDF9C}"/>
          </ac:spMkLst>
        </pc:spChg>
        <pc:picChg chg="del">
          <ac:chgData name="Vincent Michelangeli (Student at CentraleSupelec)" userId="688efebb-236f-4175-afd4-135349eda676" providerId="ADAL" clId="{17055A63-378C-4680-A3E8-E4F3FF0BD056}" dt="2022-06-02T08:48:24.760" v="362" actId="478"/>
          <ac:picMkLst>
            <pc:docMk/>
            <pc:sldMk cId="2386973775" sldId="379"/>
            <ac:picMk id="4" creationId="{7D937C42-C1E3-B091-4E4C-110C33FA9DD8}"/>
          </ac:picMkLst>
        </pc:picChg>
        <pc:picChg chg="add mod">
          <ac:chgData name="Vincent Michelangeli (Student at CentraleSupelec)" userId="688efebb-236f-4175-afd4-135349eda676" providerId="ADAL" clId="{17055A63-378C-4680-A3E8-E4F3FF0BD056}" dt="2022-06-02T09:20:34.147" v="537" actId="1076"/>
          <ac:picMkLst>
            <pc:docMk/>
            <pc:sldMk cId="2386973775" sldId="379"/>
            <ac:picMk id="7" creationId="{C1266381-A2B5-5A99-A972-876D5013D8B7}"/>
          </ac:picMkLst>
        </pc:picChg>
        <pc:picChg chg="add mod">
          <ac:chgData name="Vincent Michelangeli (Student at CentraleSupelec)" userId="688efebb-236f-4175-afd4-135349eda676" providerId="ADAL" clId="{17055A63-378C-4680-A3E8-E4F3FF0BD056}" dt="2022-06-02T09:21:09.190" v="545" actId="1076"/>
          <ac:picMkLst>
            <pc:docMk/>
            <pc:sldMk cId="2386973775" sldId="379"/>
            <ac:picMk id="9" creationId="{0B57F3BE-7BC6-BB9E-A9BB-B1EC03B7BB3C}"/>
          </ac:picMkLst>
        </pc:picChg>
      </pc:sldChg>
      <pc:sldChg chg="add">
        <pc:chgData name="Vincent Michelangeli (Student at CentraleSupelec)" userId="688efebb-236f-4175-afd4-135349eda676" providerId="ADAL" clId="{17055A63-378C-4680-A3E8-E4F3FF0BD056}" dt="2022-06-02T09:23:03.349" v="546"/>
        <pc:sldMkLst>
          <pc:docMk/>
          <pc:sldMk cId="2812251249" sldId="380"/>
        </pc:sldMkLst>
      </pc:sldChg>
    </pc:docChg>
  </pc:docChgLst>
  <pc:docChgLst>
    <pc:chgData name="Tom Labiausse (Student at CentraleSupelec)" userId="S::tom.labiausse@student-cs.fr::071a47dc-6d98-42fa-8c02-0f63722c6f88" providerId="AD" clId="Web-{1CC92114-9A18-414B-B7CE-8BAAE50FAE13}"/>
    <pc:docChg chg="modSld">
      <pc:chgData name="Tom Labiausse (Student at CentraleSupelec)" userId="S::tom.labiausse@student-cs.fr::071a47dc-6d98-42fa-8c02-0f63722c6f88" providerId="AD" clId="Web-{1CC92114-9A18-414B-B7CE-8BAAE50FAE13}" dt="2022-04-19T08:50:47.184" v="32" actId="14100"/>
      <pc:docMkLst>
        <pc:docMk/>
      </pc:docMkLst>
      <pc:sldChg chg="addSp delSp modSp">
        <pc:chgData name="Tom Labiausse (Student at CentraleSupelec)" userId="S::tom.labiausse@student-cs.fr::071a47dc-6d98-42fa-8c02-0f63722c6f88" providerId="AD" clId="Web-{1CC92114-9A18-414B-B7CE-8BAAE50FAE13}" dt="2022-04-19T08:50:47.184" v="32" actId="14100"/>
        <pc:sldMkLst>
          <pc:docMk/>
          <pc:sldMk cId="0" sldId="256"/>
        </pc:sldMkLst>
        <pc:spChg chg="add del mod">
          <ac:chgData name="Tom Labiausse (Student at CentraleSupelec)" userId="S::tom.labiausse@student-cs.fr::071a47dc-6d98-42fa-8c02-0f63722c6f88" providerId="AD" clId="Web-{1CC92114-9A18-414B-B7CE-8BAAE50FAE13}" dt="2022-04-19T08:48:31.102" v="2"/>
          <ac:spMkLst>
            <pc:docMk/>
            <pc:sldMk cId="0" sldId="256"/>
            <ac:spMk id="3" creationId="{CD9C1F75-8821-A139-DFD3-A71CDB99E417}"/>
          </ac:spMkLst>
        </pc:spChg>
        <pc:spChg chg="add mod">
          <ac:chgData name="Tom Labiausse (Student at CentraleSupelec)" userId="S::tom.labiausse@student-cs.fr::071a47dc-6d98-42fa-8c02-0f63722c6f88" providerId="AD" clId="Web-{1CC92114-9A18-414B-B7CE-8BAAE50FAE13}" dt="2022-04-19T08:50:47.184" v="32" actId="14100"/>
          <ac:spMkLst>
            <pc:docMk/>
            <pc:sldMk cId="0" sldId="256"/>
            <ac:spMk id="4" creationId="{8FFD5CBA-12A4-9B5B-8068-454DEB3D8815}"/>
          </ac:spMkLst>
        </pc:spChg>
        <pc:spChg chg="mod">
          <ac:chgData name="Tom Labiausse (Student at CentraleSupelec)" userId="S::tom.labiausse@student-cs.fr::071a47dc-6d98-42fa-8c02-0f63722c6f88" providerId="AD" clId="Web-{1CC92114-9A18-414B-B7CE-8BAAE50FAE13}" dt="2022-04-19T08:49:03.650" v="5" actId="14100"/>
          <ac:spMkLst>
            <pc:docMk/>
            <pc:sldMk cId="0" sldId="256"/>
            <ac:spMk id="162" creationId="{00000000-0000-0000-0000-000000000000}"/>
          </ac:spMkLst>
        </pc:spChg>
        <pc:spChg chg="del">
          <ac:chgData name="Tom Labiausse (Student at CentraleSupelec)" userId="S::tom.labiausse@student-cs.fr::071a47dc-6d98-42fa-8c02-0f63722c6f88" providerId="AD" clId="Web-{1CC92114-9A18-414B-B7CE-8BAAE50FAE13}" dt="2022-04-19T08:48:21.180" v="0"/>
          <ac:spMkLst>
            <pc:docMk/>
            <pc:sldMk cId="0" sldId="256"/>
            <ac:spMk id="163" creationId="{00000000-0000-0000-0000-000000000000}"/>
          </ac:spMkLst>
        </pc:spChg>
        <pc:spChg chg="del">
          <ac:chgData name="Tom Labiausse (Student at CentraleSupelec)" userId="S::tom.labiausse@student-cs.fr::071a47dc-6d98-42fa-8c02-0f63722c6f88" providerId="AD" clId="Web-{1CC92114-9A18-414B-B7CE-8BAAE50FAE13}" dt="2022-04-19T08:48:27.399" v="1"/>
          <ac:spMkLst>
            <pc:docMk/>
            <pc:sldMk cId="0" sldId="256"/>
            <ac:spMk id="164" creationId="{00000000-0000-0000-0000-000000000000}"/>
          </ac:spMkLst>
        </pc:spChg>
      </pc:sldChg>
    </pc:docChg>
  </pc:docChgLst>
  <pc:docChgLst>
    <pc:chgData name="Tom Labiausse (Student at CentraleSupelec)" userId="S::tom.labiausse@student-cs.fr::071a47dc-6d98-42fa-8c02-0f63722c6f88" providerId="AD" clId="Web-{CC43D014-A88F-4D9B-AAF5-D10627014CF7}"/>
    <pc:docChg chg="modSld">
      <pc:chgData name="Tom Labiausse (Student at CentraleSupelec)" userId="S::tom.labiausse@student-cs.fr::071a47dc-6d98-42fa-8c02-0f63722c6f88" providerId="AD" clId="Web-{CC43D014-A88F-4D9B-AAF5-D10627014CF7}" dt="2022-04-20T14:02:41.951" v="15" actId="1076"/>
      <pc:docMkLst>
        <pc:docMk/>
      </pc:docMkLst>
      <pc:sldChg chg="modSp">
        <pc:chgData name="Tom Labiausse (Student at CentraleSupelec)" userId="S::tom.labiausse@student-cs.fr::071a47dc-6d98-42fa-8c02-0f63722c6f88" providerId="AD" clId="Web-{CC43D014-A88F-4D9B-AAF5-D10627014CF7}" dt="2022-04-20T14:01:15.198" v="1" actId="20577"/>
        <pc:sldMkLst>
          <pc:docMk/>
          <pc:sldMk cId="192473407" sldId="317"/>
        </pc:sldMkLst>
        <pc:spChg chg="mod">
          <ac:chgData name="Tom Labiausse (Student at CentraleSupelec)" userId="S::tom.labiausse@student-cs.fr::071a47dc-6d98-42fa-8c02-0f63722c6f88" providerId="AD" clId="Web-{CC43D014-A88F-4D9B-AAF5-D10627014CF7}" dt="2022-04-20T14:01:15.198" v="1" actId="20577"/>
          <ac:spMkLst>
            <pc:docMk/>
            <pc:sldMk cId="192473407" sldId="317"/>
            <ac:spMk id="208" creationId="{00000000-0000-0000-0000-000000000000}"/>
          </ac:spMkLst>
        </pc:spChg>
      </pc:sldChg>
      <pc:sldChg chg="modSp">
        <pc:chgData name="Tom Labiausse (Student at CentraleSupelec)" userId="S::tom.labiausse@student-cs.fr::071a47dc-6d98-42fa-8c02-0f63722c6f88" providerId="AD" clId="Web-{CC43D014-A88F-4D9B-AAF5-D10627014CF7}" dt="2022-04-20T14:02:41.951" v="15" actId="1076"/>
        <pc:sldMkLst>
          <pc:docMk/>
          <pc:sldMk cId="3772696412" sldId="318"/>
        </pc:sldMkLst>
        <pc:spChg chg="mod">
          <ac:chgData name="Tom Labiausse (Student at CentraleSupelec)" userId="S::tom.labiausse@student-cs.fr::071a47dc-6d98-42fa-8c02-0f63722c6f88" providerId="AD" clId="Web-{CC43D014-A88F-4D9B-AAF5-D10627014CF7}" dt="2022-04-20T14:02:31.841" v="12" actId="1076"/>
          <ac:spMkLst>
            <pc:docMk/>
            <pc:sldMk cId="3772696412" sldId="318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CC43D014-A88F-4D9B-AAF5-D10627014CF7}" dt="2022-04-20T14:02:41.951" v="15" actId="1076"/>
          <ac:spMkLst>
            <pc:docMk/>
            <pc:sldMk cId="3772696412" sldId="318"/>
            <ac:spMk id="208" creationId="{00000000-0000-0000-0000-000000000000}"/>
          </ac:spMkLst>
        </pc:spChg>
      </pc:sldChg>
      <pc:sldChg chg="modSp">
        <pc:chgData name="Tom Labiausse (Student at CentraleSupelec)" userId="S::tom.labiausse@student-cs.fr::071a47dc-6d98-42fa-8c02-0f63722c6f88" providerId="AD" clId="Web-{CC43D014-A88F-4D9B-AAF5-D10627014CF7}" dt="2022-04-20T14:01:11.354" v="0" actId="20577"/>
        <pc:sldMkLst>
          <pc:docMk/>
          <pc:sldMk cId="1715914679" sldId="319"/>
        </pc:sldMkLst>
        <pc:spChg chg="mod">
          <ac:chgData name="Tom Labiausse (Student at CentraleSupelec)" userId="S::tom.labiausse@student-cs.fr::071a47dc-6d98-42fa-8c02-0f63722c6f88" providerId="AD" clId="Web-{CC43D014-A88F-4D9B-AAF5-D10627014CF7}" dt="2022-04-20T14:01:11.354" v="0" actId="20577"/>
          <ac:spMkLst>
            <pc:docMk/>
            <pc:sldMk cId="1715914679" sldId="319"/>
            <ac:spMk id="208" creationId="{00000000-0000-0000-0000-000000000000}"/>
          </ac:spMkLst>
        </pc:spChg>
      </pc:sldChg>
    </pc:docChg>
  </pc:docChgLst>
  <pc:docChgLst>
    <pc:chgData name="Vincent Michelangeli (Student at CentraleSupelec)" userId="S::vincent.michelangeli@student-cs.fr::688efebb-236f-4175-afd4-135349eda676" providerId="AD" clId="Web-{CE693E4B-5973-4624-B445-75164BDCAE4E}"/>
    <pc:docChg chg="modSld">
      <pc:chgData name="Vincent Michelangeli (Student at CentraleSupelec)" userId="S::vincent.michelangeli@student-cs.fr::688efebb-236f-4175-afd4-135349eda676" providerId="AD" clId="Web-{CE693E4B-5973-4624-B445-75164BDCAE4E}" dt="2022-05-10T08:37:43.052" v="7" actId="1076"/>
      <pc:docMkLst>
        <pc:docMk/>
      </pc:docMkLst>
      <pc:sldChg chg="addSp modSp">
        <pc:chgData name="Vincent Michelangeli (Student at CentraleSupelec)" userId="S::vincent.michelangeli@student-cs.fr::688efebb-236f-4175-afd4-135349eda676" providerId="AD" clId="Web-{CE693E4B-5973-4624-B445-75164BDCAE4E}" dt="2022-05-10T08:37:43.052" v="7" actId="1076"/>
        <pc:sldMkLst>
          <pc:docMk/>
          <pc:sldMk cId="4115713928" sldId="347"/>
        </pc:sldMkLst>
        <pc:spChg chg="mod">
          <ac:chgData name="Vincent Michelangeli (Student at CentraleSupelec)" userId="S::vincent.michelangeli@student-cs.fr::688efebb-236f-4175-afd4-135349eda676" providerId="AD" clId="Web-{CE693E4B-5973-4624-B445-75164BDCAE4E}" dt="2022-05-10T08:37:33.864" v="6" actId="1076"/>
          <ac:spMkLst>
            <pc:docMk/>
            <pc:sldMk cId="4115713928" sldId="347"/>
            <ac:spMk id="9" creationId="{096ABDA7-C8B6-44F7-97B9-44B1DA54C05E}"/>
          </ac:spMkLst>
        </pc:spChg>
        <pc:picChg chg="add mod">
          <ac:chgData name="Vincent Michelangeli (Student at CentraleSupelec)" userId="S::vincent.michelangeli@student-cs.fr::688efebb-236f-4175-afd4-135349eda676" providerId="AD" clId="Web-{CE693E4B-5973-4624-B445-75164BDCAE4E}" dt="2022-05-10T08:37:09.769" v="4" actId="1076"/>
          <ac:picMkLst>
            <pc:docMk/>
            <pc:sldMk cId="4115713928" sldId="347"/>
            <ac:picMk id="4" creationId="{2241B932-6C7A-720B-9483-FC6F72C3A24C}"/>
          </ac:picMkLst>
        </pc:picChg>
        <pc:picChg chg="mod">
          <ac:chgData name="Vincent Michelangeli (Student at CentraleSupelec)" userId="S::vincent.michelangeli@student-cs.fr::688efebb-236f-4175-afd4-135349eda676" providerId="AD" clId="Web-{CE693E4B-5973-4624-B445-75164BDCAE4E}" dt="2022-05-10T08:37:43.052" v="7" actId="1076"/>
          <ac:picMkLst>
            <pc:docMk/>
            <pc:sldMk cId="4115713928" sldId="347"/>
            <ac:picMk id="6" creationId="{4CA1988F-498A-48A9-9F6C-0E563FFD2B50}"/>
          </ac:picMkLst>
        </pc:picChg>
      </pc:sldChg>
    </pc:docChg>
  </pc:docChgLst>
  <pc:docChgLst>
    <pc:chgData name="Tom Labiausse (Student at CentraleSupelec)" userId="S::tom.labiausse@student-cs.fr::071a47dc-6d98-42fa-8c02-0f63722c6f88" providerId="AD" clId="Web-{C0EEB996-106F-4FB8-9640-E22C93C09915}"/>
    <pc:docChg chg="modSld">
      <pc:chgData name="Tom Labiausse (Student at CentraleSupelec)" userId="S::tom.labiausse@student-cs.fr::071a47dc-6d98-42fa-8c02-0f63722c6f88" providerId="AD" clId="Web-{C0EEB996-106F-4FB8-9640-E22C93C09915}" dt="2022-06-02T14:01:33.035" v="21" actId="1076"/>
      <pc:docMkLst>
        <pc:docMk/>
      </pc:docMkLst>
      <pc:sldChg chg="modSp">
        <pc:chgData name="Tom Labiausse (Student at CentraleSupelec)" userId="S::tom.labiausse@student-cs.fr::071a47dc-6d98-42fa-8c02-0f63722c6f88" providerId="AD" clId="Web-{C0EEB996-106F-4FB8-9640-E22C93C09915}" dt="2022-06-02T14:01:06.284" v="18" actId="20577"/>
        <pc:sldMkLst>
          <pc:docMk/>
          <pc:sldMk cId="2240613153" sldId="306"/>
        </pc:sldMkLst>
        <pc:spChg chg="mod">
          <ac:chgData name="Tom Labiausse (Student at CentraleSupelec)" userId="S::tom.labiausse@student-cs.fr::071a47dc-6d98-42fa-8c02-0f63722c6f88" providerId="AD" clId="Web-{C0EEB996-106F-4FB8-9640-E22C93C09915}" dt="2022-06-02T14:01:06.284" v="18" actId="20577"/>
          <ac:spMkLst>
            <pc:docMk/>
            <pc:sldMk cId="2240613153" sldId="306"/>
            <ac:spMk id="18" creationId="{F550E2A2-1D09-5C2C-93EF-79EDC27D914B}"/>
          </ac:spMkLst>
        </pc:spChg>
        <pc:spChg chg="mod">
          <ac:chgData name="Tom Labiausse (Student at CentraleSupelec)" userId="S::tom.labiausse@student-cs.fr::071a47dc-6d98-42fa-8c02-0f63722c6f88" providerId="AD" clId="Web-{C0EEB996-106F-4FB8-9640-E22C93C09915}" dt="2022-06-02T14:00:52.206" v="13" actId="20577"/>
          <ac:spMkLst>
            <pc:docMk/>
            <pc:sldMk cId="2240613153" sldId="306"/>
            <ac:spMk id="179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C0EEB996-106F-4FB8-9640-E22C93C09915}" dt="2022-06-02T14:00:57.284" v="14" actId="20577"/>
          <ac:spMkLst>
            <pc:docMk/>
            <pc:sldMk cId="2240613153" sldId="306"/>
            <ac:spMk id="183" creationId="{00000000-0000-0000-0000-000000000000}"/>
          </ac:spMkLst>
        </pc:spChg>
      </pc:sldChg>
      <pc:sldChg chg="modSp">
        <pc:chgData name="Tom Labiausse (Student at CentraleSupelec)" userId="S::tom.labiausse@student-cs.fr::071a47dc-6d98-42fa-8c02-0f63722c6f88" providerId="AD" clId="Web-{C0EEB996-106F-4FB8-9640-E22C93C09915}" dt="2022-06-02T14:01:33.035" v="21" actId="1076"/>
        <pc:sldMkLst>
          <pc:docMk/>
          <pc:sldMk cId="3987774107" sldId="321"/>
        </pc:sldMkLst>
        <pc:spChg chg="mod">
          <ac:chgData name="Tom Labiausse (Student at CentraleSupelec)" userId="S::tom.labiausse@student-cs.fr::071a47dc-6d98-42fa-8c02-0f63722c6f88" providerId="AD" clId="Web-{C0EEB996-106F-4FB8-9640-E22C93C09915}" dt="2022-06-02T14:01:33.035" v="21" actId="1076"/>
          <ac:spMkLst>
            <pc:docMk/>
            <pc:sldMk cId="3987774107" sldId="321"/>
            <ac:spMk id="207" creationId="{00000000-0000-0000-0000-000000000000}"/>
          </ac:spMkLst>
        </pc:spChg>
      </pc:sldChg>
      <pc:sldChg chg="modSp">
        <pc:chgData name="Tom Labiausse (Student at CentraleSupelec)" userId="S::tom.labiausse@student-cs.fr::071a47dc-6d98-42fa-8c02-0f63722c6f88" providerId="AD" clId="Web-{C0EEB996-106F-4FB8-9640-E22C93C09915}" dt="2022-06-02T14:01:20.785" v="20" actId="1076"/>
        <pc:sldMkLst>
          <pc:docMk/>
          <pc:sldMk cId="2065759006" sldId="358"/>
        </pc:sldMkLst>
        <pc:spChg chg="mod">
          <ac:chgData name="Tom Labiausse (Student at CentraleSupelec)" userId="S::tom.labiausse@student-cs.fr::071a47dc-6d98-42fa-8c02-0f63722c6f88" providerId="AD" clId="Web-{C0EEB996-106F-4FB8-9640-E22C93C09915}" dt="2022-06-02T14:01:20.785" v="20" actId="1076"/>
          <ac:spMkLst>
            <pc:docMk/>
            <pc:sldMk cId="2065759006" sldId="358"/>
            <ac:spMk id="207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C0EEB996-106F-4FB8-9640-E22C93C09915}" dt="2022-06-02T14:01:17.613" v="19" actId="14100"/>
          <ac:cxnSpMkLst>
            <pc:docMk/>
            <pc:sldMk cId="2065759006" sldId="358"/>
            <ac:cxnSpMk id="209" creationId="{00000000-0000-0000-0000-000000000000}"/>
          </ac:cxnSpMkLst>
        </pc:cxnChg>
      </pc:sldChg>
    </pc:docChg>
  </pc:docChgLst>
  <pc:docChgLst>
    <pc:chgData name="Pierre Ollivier (Student at CentraleSupelec)" userId="2afb372b-fe1b-492e-aa13-b90b41b4e5ab" providerId="ADAL" clId="{A6FE93F9-A6BD-4FB9-8795-DC7FD669A8AD}"/>
    <pc:docChg chg="undo custSel addSld delSld modSld sldOrd delSection">
      <pc:chgData name="Pierre Ollivier (Student at CentraleSupelec)" userId="2afb372b-fe1b-492e-aa13-b90b41b4e5ab" providerId="ADAL" clId="{A6FE93F9-A6BD-4FB9-8795-DC7FD669A8AD}" dt="2022-06-02T08:55:42.730" v="482" actId="207"/>
      <pc:docMkLst>
        <pc:docMk/>
      </pc:docMkLst>
      <pc:sldChg chg="modSp mod">
        <pc:chgData name="Pierre Ollivier (Student at CentraleSupelec)" userId="2afb372b-fe1b-492e-aa13-b90b41b4e5ab" providerId="ADAL" clId="{A6FE93F9-A6BD-4FB9-8795-DC7FD669A8AD}" dt="2022-06-02T07:59:10.037" v="1" actId="20577"/>
        <pc:sldMkLst>
          <pc:docMk/>
          <pc:sldMk cId="3987774107" sldId="321"/>
        </pc:sldMkLst>
        <pc:spChg chg="mod">
          <ac:chgData name="Pierre Ollivier (Student at CentraleSupelec)" userId="2afb372b-fe1b-492e-aa13-b90b41b4e5ab" providerId="ADAL" clId="{A6FE93F9-A6BD-4FB9-8795-DC7FD669A8AD}" dt="2022-06-02T07:59:10.037" v="1" actId="20577"/>
          <ac:spMkLst>
            <pc:docMk/>
            <pc:sldMk cId="3987774107" sldId="321"/>
            <ac:spMk id="207" creationId="{00000000-0000-0000-0000-000000000000}"/>
          </ac:spMkLst>
        </pc:spChg>
      </pc:sldChg>
      <pc:sldChg chg="modNotesTx">
        <pc:chgData name="Pierre Ollivier (Student at CentraleSupelec)" userId="2afb372b-fe1b-492e-aa13-b90b41b4e5ab" providerId="ADAL" clId="{A6FE93F9-A6BD-4FB9-8795-DC7FD669A8AD}" dt="2022-06-02T08:43:49.599" v="349" actId="20577"/>
        <pc:sldMkLst>
          <pc:docMk/>
          <pc:sldMk cId="2065759006" sldId="358"/>
        </pc:sldMkLst>
      </pc:sldChg>
      <pc:sldChg chg="addSp modSp mod">
        <pc:chgData name="Pierre Ollivier (Student at CentraleSupelec)" userId="2afb372b-fe1b-492e-aa13-b90b41b4e5ab" providerId="ADAL" clId="{A6FE93F9-A6BD-4FB9-8795-DC7FD669A8AD}" dt="2022-06-02T08:55:04.589" v="475" actId="207"/>
        <pc:sldMkLst>
          <pc:docMk/>
          <pc:sldMk cId="2200397071" sldId="362"/>
        </pc:sldMkLst>
        <pc:spChg chg="mod">
          <ac:chgData name="Pierre Ollivier (Student at CentraleSupelec)" userId="2afb372b-fe1b-492e-aa13-b90b41b4e5ab" providerId="ADAL" clId="{A6FE93F9-A6BD-4FB9-8795-DC7FD669A8AD}" dt="2022-06-02T08:55:04.589" v="475" actId="207"/>
          <ac:spMkLst>
            <pc:docMk/>
            <pc:sldMk cId="2200397071" sldId="362"/>
            <ac:spMk id="3" creationId="{4A0DD5B8-3351-30B3-DC65-6B449BB6F93E}"/>
          </ac:spMkLst>
        </pc:spChg>
        <pc:spChg chg="add mod ord">
          <ac:chgData name="Pierre Ollivier (Student at CentraleSupelec)" userId="2afb372b-fe1b-492e-aa13-b90b41b4e5ab" providerId="ADAL" clId="{A6FE93F9-A6BD-4FB9-8795-DC7FD669A8AD}" dt="2022-06-02T08:30:36.189" v="223" actId="14100"/>
          <ac:spMkLst>
            <pc:docMk/>
            <pc:sldMk cId="2200397071" sldId="362"/>
            <ac:spMk id="6" creationId="{DBE927D5-02BE-6AB9-2B2F-3F20655EC9A4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31:05.735" v="229" actId="14100"/>
          <ac:spMkLst>
            <pc:docMk/>
            <pc:sldMk cId="2200397071" sldId="362"/>
            <ac:spMk id="7" creationId="{33A4C8EF-65DB-1F4D-9381-70D8ACE22F12}"/>
          </ac:spMkLst>
        </pc:spChg>
        <pc:picChg chg="add mod">
          <ac:chgData name="Pierre Ollivier (Student at CentraleSupelec)" userId="2afb372b-fe1b-492e-aa13-b90b41b4e5ab" providerId="ADAL" clId="{A6FE93F9-A6BD-4FB9-8795-DC7FD669A8AD}" dt="2022-06-02T08:30:10.605" v="216" actId="14100"/>
          <ac:picMkLst>
            <pc:docMk/>
            <pc:sldMk cId="2200397071" sldId="362"/>
            <ac:picMk id="5" creationId="{D6671AA8-A05D-65D0-154C-1CB8D0ECCB49}"/>
          </ac:picMkLst>
        </pc:picChg>
      </pc:sldChg>
      <pc:sldChg chg="del">
        <pc:chgData name="Pierre Ollivier (Student at CentraleSupelec)" userId="2afb372b-fe1b-492e-aa13-b90b41b4e5ab" providerId="ADAL" clId="{A6FE93F9-A6BD-4FB9-8795-DC7FD669A8AD}" dt="2022-06-02T08:29:03.087" v="177" actId="2696"/>
        <pc:sldMkLst>
          <pc:docMk/>
          <pc:sldMk cId="337339926" sldId="363"/>
        </pc:sldMkLst>
      </pc:sldChg>
      <pc:sldChg chg="addSp delSp modSp add mod ord">
        <pc:chgData name="Pierre Ollivier (Student at CentraleSupelec)" userId="2afb372b-fe1b-492e-aa13-b90b41b4e5ab" providerId="ADAL" clId="{A6FE93F9-A6BD-4FB9-8795-DC7FD669A8AD}" dt="2022-06-02T08:55:16.235" v="477" actId="207"/>
        <pc:sldMkLst>
          <pc:docMk/>
          <pc:sldMk cId="1665195808" sldId="364"/>
        </pc:sldMkLst>
        <pc:spChg chg="mod">
          <ac:chgData name="Pierre Ollivier (Student at CentraleSupelec)" userId="2afb372b-fe1b-492e-aa13-b90b41b4e5ab" providerId="ADAL" clId="{A6FE93F9-A6BD-4FB9-8795-DC7FD669A8AD}" dt="2022-06-02T08:55:16.235" v="477" actId="207"/>
          <ac:spMkLst>
            <pc:docMk/>
            <pc:sldMk cId="1665195808" sldId="364"/>
            <ac:spMk id="3" creationId="{4A0DD5B8-3351-30B3-DC65-6B449BB6F93E}"/>
          </ac:spMkLst>
        </pc:spChg>
        <pc:spChg chg="add del mod ord">
          <ac:chgData name="Pierre Ollivier (Student at CentraleSupelec)" userId="2afb372b-fe1b-492e-aa13-b90b41b4e5ab" providerId="ADAL" clId="{A6FE93F9-A6BD-4FB9-8795-DC7FD669A8AD}" dt="2022-06-02T08:23:35.045" v="42" actId="478"/>
          <ac:spMkLst>
            <pc:docMk/>
            <pc:sldMk cId="1665195808" sldId="364"/>
            <ac:spMk id="5" creationId="{21906FB9-E99C-F705-79B1-37D3452513C5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33:03.290" v="242"/>
          <ac:spMkLst>
            <pc:docMk/>
            <pc:sldMk cId="1665195808" sldId="364"/>
            <ac:spMk id="6" creationId="{9A869126-49F2-3CC1-53AD-D7EABC3E684D}"/>
          </ac:spMkLst>
        </pc:spChg>
        <pc:picChg chg="add mod modCrop">
          <ac:chgData name="Pierre Ollivier (Student at CentraleSupelec)" userId="2afb372b-fe1b-492e-aa13-b90b41b4e5ab" providerId="ADAL" clId="{A6FE93F9-A6BD-4FB9-8795-DC7FD669A8AD}" dt="2022-06-02T08:24:31.482" v="65" actId="1036"/>
          <ac:picMkLst>
            <pc:docMk/>
            <pc:sldMk cId="1665195808" sldId="364"/>
            <ac:picMk id="4" creationId="{8F7B4356-D0D9-7D82-48FE-EAFEF11F2F3B}"/>
          </ac:picMkLst>
        </pc:picChg>
      </pc:sldChg>
      <pc:sldChg chg="new del">
        <pc:chgData name="Pierre Ollivier (Student at CentraleSupelec)" userId="2afb372b-fe1b-492e-aa13-b90b41b4e5ab" providerId="ADAL" clId="{A6FE93F9-A6BD-4FB9-8795-DC7FD669A8AD}" dt="2022-06-02T08:20:26.972" v="5" actId="2696"/>
        <pc:sldMkLst>
          <pc:docMk/>
          <pc:sldMk cId="3513202616" sldId="364"/>
        </pc:sldMkLst>
      </pc:sldChg>
      <pc:sldChg chg="addSp modSp add mod ord">
        <pc:chgData name="Pierre Ollivier (Student at CentraleSupelec)" userId="2afb372b-fe1b-492e-aa13-b90b41b4e5ab" providerId="ADAL" clId="{A6FE93F9-A6BD-4FB9-8795-DC7FD669A8AD}" dt="2022-06-02T08:55:28.912" v="479" actId="207"/>
        <pc:sldMkLst>
          <pc:docMk/>
          <pc:sldMk cId="1446145126" sldId="365"/>
        </pc:sldMkLst>
        <pc:spChg chg="mod">
          <ac:chgData name="Pierre Ollivier (Student at CentraleSupelec)" userId="2afb372b-fe1b-492e-aa13-b90b41b4e5ab" providerId="ADAL" clId="{A6FE93F9-A6BD-4FB9-8795-DC7FD669A8AD}" dt="2022-06-02T08:55:28.912" v="479" actId="207"/>
          <ac:spMkLst>
            <pc:docMk/>
            <pc:sldMk cId="1446145126" sldId="365"/>
            <ac:spMk id="3" creationId="{4A0DD5B8-3351-30B3-DC65-6B449BB6F93E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25:27.852" v="112" actId="20577"/>
          <ac:spMkLst>
            <pc:docMk/>
            <pc:sldMk cId="1446145126" sldId="365"/>
            <ac:spMk id="6" creationId="{C85621FC-E7CF-95BE-20C4-7FB3334FA1D6}"/>
          </ac:spMkLst>
        </pc:spChg>
      </pc:sldChg>
      <pc:sldChg chg="modSp add mod">
        <pc:chgData name="Pierre Ollivier (Student at CentraleSupelec)" userId="2afb372b-fe1b-492e-aa13-b90b41b4e5ab" providerId="ADAL" clId="{A6FE93F9-A6BD-4FB9-8795-DC7FD669A8AD}" dt="2022-06-02T08:55:11.335" v="476" actId="207"/>
        <pc:sldMkLst>
          <pc:docMk/>
          <pc:sldMk cId="3097919239" sldId="370"/>
        </pc:sldMkLst>
        <pc:spChg chg="mod">
          <ac:chgData name="Pierre Ollivier (Student at CentraleSupelec)" userId="2afb372b-fe1b-492e-aa13-b90b41b4e5ab" providerId="ADAL" clId="{A6FE93F9-A6BD-4FB9-8795-DC7FD669A8AD}" dt="2022-06-02T08:55:11.335" v="476" actId="207"/>
          <ac:spMkLst>
            <pc:docMk/>
            <pc:sldMk cId="3097919239" sldId="370"/>
            <ac:spMk id="3" creationId="{4A0DD5B8-3351-30B3-DC65-6B449BB6F93E}"/>
          </ac:spMkLst>
        </pc:spChg>
        <pc:picChg chg="mod">
          <ac:chgData name="Pierre Ollivier (Student at CentraleSupelec)" userId="2afb372b-fe1b-492e-aa13-b90b41b4e5ab" providerId="ADAL" clId="{A6FE93F9-A6BD-4FB9-8795-DC7FD669A8AD}" dt="2022-06-02T08:31:54.294" v="234" actId="14100"/>
          <ac:picMkLst>
            <pc:docMk/>
            <pc:sldMk cId="3097919239" sldId="370"/>
            <ac:picMk id="5" creationId="{D6671AA8-A05D-65D0-154C-1CB8D0ECCB49}"/>
          </ac:picMkLst>
        </pc:picChg>
      </pc:sldChg>
      <pc:sldChg chg="addSp modSp add mod">
        <pc:chgData name="Pierre Ollivier (Student at CentraleSupelec)" userId="2afb372b-fe1b-492e-aa13-b90b41b4e5ab" providerId="ADAL" clId="{A6FE93F9-A6BD-4FB9-8795-DC7FD669A8AD}" dt="2022-06-02T08:55:23.952" v="478" actId="207"/>
        <pc:sldMkLst>
          <pc:docMk/>
          <pc:sldMk cId="79510376" sldId="371"/>
        </pc:sldMkLst>
        <pc:spChg chg="add mod">
          <ac:chgData name="Pierre Ollivier (Student at CentraleSupelec)" userId="2afb372b-fe1b-492e-aa13-b90b41b4e5ab" providerId="ADAL" clId="{A6FE93F9-A6BD-4FB9-8795-DC7FD669A8AD}" dt="2022-06-02T08:34:04.543" v="249" actId="14100"/>
          <ac:spMkLst>
            <pc:docMk/>
            <pc:sldMk cId="79510376" sldId="371"/>
            <ac:spMk id="2" creationId="{02CCE8B5-96DF-4EA4-093B-B01260E1A427}"/>
          </ac:spMkLst>
        </pc:spChg>
        <pc:spChg chg="mod">
          <ac:chgData name="Pierre Ollivier (Student at CentraleSupelec)" userId="2afb372b-fe1b-492e-aa13-b90b41b4e5ab" providerId="ADAL" clId="{A6FE93F9-A6BD-4FB9-8795-DC7FD669A8AD}" dt="2022-06-02T08:55:23.952" v="478" actId="207"/>
          <ac:spMkLst>
            <pc:docMk/>
            <pc:sldMk cId="79510376" sldId="371"/>
            <ac:spMk id="3" creationId="{4A0DD5B8-3351-30B3-DC65-6B449BB6F93E}"/>
          </ac:spMkLst>
        </pc:spChg>
      </pc:sldChg>
      <pc:sldChg chg="addSp delSp modSp add mod">
        <pc:chgData name="Pierre Ollivier (Student at CentraleSupelec)" userId="2afb372b-fe1b-492e-aa13-b90b41b4e5ab" providerId="ADAL" clId="{A6FE93F9-A6BD-4FB9-8795-DC7FD669A8AD}" dt="2022-06-02T08:55:38.365" v="481" actId="790"/>
        <pc:sldMkLst>
          <pc:docMk/>
          <pc:sldMk cId="247952888" sldId="374"/>
        </pc:sldMkLst>
        <pc:spChg chg="add mod">
          <ac:chgData name="Pierre Ollivier (Student at CentraleSupelec)" userId="2afb372b-fe1b-492e-aa13-b90b41b4e5ab" providerId="ADAL" clId="{A6FE93F9-A6BD-4FB9-8795-DC7FD669A8AD}" dt="2022-06-02T08:52:09.979" v="434" actId="790"/>
          <ac:spMkLst>
            <pc:docMk/>
            <pc:sldMk cId="247952888" sldId="374"/>
            <ac:spMk id="2" creationId="{7FC90030-186F-EA0E-6872-870A207A3EBE}"/>
          </ac:spMkLst>
        </pc:spChg>
        <pc:spChg chg="mod">
          <ac:chgData name="Pierre Ollivier (Student at CentraleSupelec)" userId="2afb372b-fe1b-492e-aa13-b90b41b4e5ab" providerId="ADAL" clId="{A6FE93F9-A6BD-4FB9-8795-DC7FD669A8AD}" dt="2022-06-02T08:55:38.365" v="481" actId="790"/>
          <ac:spMkLst>
            <pc:docMk/>
            <pc:sldMk cId="247952888" sldId="374"/>
            <ac:spMk id="3" creationId="{4A0DD5B8-3351-30B3-DC65-6B449BB6F93E}"/>
          </ac:spMkLst>
        </pc:spChg>
        <pc:spChg chg="del mod">
          <ac:chgData name="Pierre Ollivier (Student at CentraleSupelec)" userId="2afb372b-fe1b-492e-aa13-b90b41b4e5ab" providerId="ADAL" clId="{A6FE93F9-A6BD-4FB9-8795-DC7FD669A8AD}" dt="2022-06-02T08:39:45.525" v="276" actId="478"/>
          <ac:spMkLst>
            <pc:docMk/>
            <pc:sldMk cId="247952888" sldId="374"/>
            <ac:spMk id="5" creationId="{21906FB9-E99C-F705-79B1-37D3452513C5}"/>
          </ac:spMkLst>
        </pc:spChg>
        <pc:spChg chg="del">
          <ac:chgData name="Pierre Ollivier (Student at CentraleSupelec)" userId="2afb372b-fe1b-492e-aa13-b90b41b4e5ab" providerId="ADAL" clId="{A6FE93F9-A6BD-4FB9-8795-DC7FD669A8AD}" dt="2022-06-02T08:39:33.386" v="274" actId="478"/>
          <ac:spMkLst>
            <pc:docMk/>
            <pc:sldMk cId="247952888" sldId="374"/>
            <ac:spMk id="6" creationId="{C85621FC-E7CF-95BE-20C4-7FB3334FA1D6}"/>
          </ac:spMkLst>
        </pc:spChg>
        <pc:picChg chg="mod">
          <ac:chgData name="Pierre Ollivier (Student at CentraleSupelec)" userId="2afb372b-fe1b-492e-aa13-b90b41b4e5ab" providerId="ADAL" clId="{A6FE93F9-A6BD-4FB9-8795-DC7FD669A8AD}" dt="2022-06-02T08:39:48.124" v="277" actId="1076"/>
          <ac:picMkLst>
            <pc:docMk/>
            <pc:sldMk cId="247952888" sldId="374"/>
            <ac:picMk id="4" creationId="{8F7B4356-D0D9-7D82-48FE-EAFEF11F2F3B}"/>
          </ac:picMkLst>
        </pc:picChg>
      </pc:sldChg>
      <pc:sldChg chg="addSp modSp add mod">
        <pc:chgData name="Pierre Ollivier (Student at CentraleSupelec)" userId="2afb372b-fe1b-492e-aa13-b90b41b4e5ab" providerId="ADAL" clId="{A6FE93F9-A6BD-4FB9-8795-DC7FD669A8AD}" dt="2022-06-02T08:55:42.730" v="482" actId="207"/>
        <pc:sldMkLst>
          <pc:docMk/>
          <pc:sldMk cId="1327310647" sldId="377"/>
        </pc:sldMkLst>
        <pc:spChg chg="mod">
          <ac:chgData name="Pierre Ollivier (Student at CentraleSupelec)" userId="2afb372b-fe1b-492e-aa13-b90b41b4e5ab" providerId="ADAL" clId="{A6FE93F9-A6BD-4FB9-8795-DC7FD669A8AD}" dt="2022-06-02T08:51:53.792" v="432" actId="790"/>
          <ac:spMkLst>
            <pc:docMk/>
            <pc:sldMk cId="1327310647" sldId="377"/>
            <ac:spMk id="2" creationId="{7FC90030-186F-EA0E-6872-870A207A3EBE}"/>
          </ac:spMkLst>
        </pc:spChg>
        <pc:spChg chg="mod">
          <ac:chgData name="Pierre Ollivier (Student at CentraleSupelec)" userId="2afb372b-fe1b-492e-aa13-b90b41b4e5ab" providerId="ADAL" clId="{A6FE93F9-A6BD-4FB9-8795-DC7FD669A8AD}" dt="2022-06-02T08:55:42.730" v="482" actId="207"/>
          <ac:spMkLst>
            <pc:docMk/>
            <pc:sldMk cId="1327310647" sldId="377"/>
            <ac:spMk id="3" creationId="{4A0DD5B8-3351-30B3-DC65-6B449BB6F93E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48:02.259" v="353" actId="1076"/>
          <ac:spMkLst>
            <pc:docMk/>
            <pc:sldMk cId="1327310647" sldId="377"/>
            <ac:spMk id="5" creationId="{DF9C59E6-E832-2A92-212E-18FF0C4F2070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51:45.410" v="431" actId="790"/>
          <ac:spMkLst>
            <pc:docMk/>
            <pc:sldMk cId="1327310647" sldId="377"/>
            <ac:spMk id="6" creationId="{37DE9C1B-E56A-8FBB-9B72-D46994886437}"/>
          </ac:spMkLst>
        </pc:spChg>
        <pc:spChg chg="add mod">
          <ac:chgData name="Pierre Ollivier (Student at CentraleSupelec)" userId="2afb372b-fe1b-492e-aa13-b90b41b4e5ab" providerId="ADAL" clId="{A6FE93F9-A6BD-4FB9-8795-DC7FD669A8AD}" dt="2022-06-02T08:52:01.240" v="433" actId="790"/>
          <ac:spMkLst>
            <pc:docMk/>
            <pc:sldMk cId="1327310647" sldId="377"/>
            <ac:spMk id="7" creationId="{32047AB6-8A6C-170C-64EA-C9AA4ED6EAF5}"/>
          </ac:spMkLst>
        </pc:spChg>
        <pc:picChg chg="mod">
          <ac:chgData name="Pierre Ollivier (Student at CentraleSupelec)" userId="2afb372b-fe1b-492e-aa13-b90b41b4e5ab" providerId="ADAL" clId="{A6FE93F9-A6BD-4FB9-8795-DC7FD669A8AD}" dt="2022-06-02T08:42:39.376" v="312" actId="1076"/>
          <ac:picMkLst>
            <pc:docMk/>
            <pc:sldMk cId="1327310647" sldId="377"/>
            <ac:picMk id="4" creationId="{8F7B4356-D0D9-7D82-48FE-EAFEF11F2F3B}"/>
          </ac:picMkLst>
        </pc:picChg>
      </pc:sldChg>
      <pc:sldChg chg="new del setBg">
        <pc:chgData name="Pierre Ollivier (Student at CentraleSupelec)" userId="2afb372b-fe1b-492e-aa13-b90b41b4e5ab" providerId="ADAL" clId="{A6FE93F9-A6BD-4FB9-8795-DC7FD669A8AD}" dt="2022-06-02T08:54:30.624" v="474" actId="2696"/>
        <pc:sldMkLst>
          <pc:docMk/>
          <pc:sldMk cId="849531688" sldId="381"/>
        </pc:sldMkLst>
      </pc:sldChg>
    </pc:docChg>
  </pc:docChgLst>
  <pc:docChgLst>
    <pc:chgData name="Thomas Ghobril (Student at CentraleSupelec)" userId="S::thomas.ghobril@student-cs.fr::00f03a7c-8e4d-4795-bbae-fd2355b57337" providerId="AD" clId="Web-{E4087E97-4310-416D-A08B-AC93C37444FC}"/>
    <pc:docChg chg="addSld delSld modSld sldOrd modSection">
      <pc:chgData name="Thomas Ghobril (Student at CentraleSupelec)" userId="S::thomas.ghobril@student-cs.fr::00f03a7c-8e4d-4795-bbae-fd2355b57337" providerId="AD" clId="Web-{E4087E97-4310-416D-A08B-AC93C37444FC}" dt="2022-04-20T21:52:19.086" v="335"/>
      <pc:docMkLst>
        <pc:docMk/>
      </pc:docMkLst>
      <pc:sldChg chg="modSp">
        <pc:chgData name="Thomas Ghobril (Student at CentraleSupelec)" userId="S::thomas.ghobril@student-cs.fr::00f03a7c-8e4d-4795-bbae-fd2355b57337" providerId="AD" clId="Web-{E4087E97-4310-416D-A08B-AC93C37444FC}" dt="2022-04-20T21:34:50.074" v="114" actId="20577"/>
        <pc:sldMkLst>
          <pc:docMk/>
          <pc:sldMk cId="251878047" sldId="323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34:50.074" v="114" actId="20577"/>
          <ac:spMkLst>
            <pc:docMk/>
            <pc:sldMk cId="251878047" sldId="323"/>
            <ac:spMk id="208" creationId="{00000000-0000-0000-0000-000000000000}"/>
          </ac:spMkLst>
        </pc:spChg>
      </pc:sldChg>
      <pc:sldChg chg="addSp delSp modSp add ord replId">
        <pc:chgData name="Thomas Ghobril (Student at CentraleSupelec)" userId="S::thomas.ghobril@student-cs.fr::00f03a7c-8e4d-4795-bbae-fd2355b57337" providerId="AD" clId="Web-{E4087E97-4310-416D-A08B-AC93C37444FC}" dt="2022-04-20T21:29:43.411" v="19" actId="1076"/>
        <pc:sldMkLst>
          <pc:docMk/>
          <pc:sldMk cId="2298094912" sldId="335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29:17.583" v="12" actId="14100"/>
          <ac:spMkLst>
            <pc:docMk/>
            <pc:sldMk cId="2298094912" sldId="335"/>
            <ac:spMk id="15" creationId="{D1E35AD7-CAD2-49BB-AD33-D07DB73A19D2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29:36.630" v="17"/>
          <ac:spMkLst>
            <pc:docMk/>
            <pc:sldMk cId="2298094912" sldId="335"/>
            <ac:spMk id="25" creationId="{8F356E8F-DD23-4BB4-BC7F-287E96D15EB5}"/>
          </ac:spMkLst>
        </pc:spChg>
        <pc:picChg chg="add mod">
          <ac:chgData name="Thomas Ghobril (Student at CentraleSupelec)" userId="S::thomas.ghobril@student-cs.fr::00f03a7c-8e4d-4795-bbae-fd2355b57337" providerId="AD" clId="Web-{E4087E97-4310-416D-A08B-AC93C37444FC}" dt="2022-04-20T21:29:43.411" v="19" actId="1076"/>
          <ac:picMkLst>
            <pc:docMk/>
            <pc:sldMk cId="2298094912" sldId="335"/>
            <ac:picMk id="2" creationId="{E80C0CE3-F4A1-921B-226D-C0CFCAB2E0A6}"/>
          </ac:picMkLst>
        </pc:picChg>
        <pc:picChg chg="del">
          <ac:chgData name="Thomas Ghobril (Student at CentraleSupelec)" userId="S::thomas.ghobril@student-cs.fr::00f03a7c-8e4d-4795-bbae-fd2355b57337" providerId="AD" clId="Web-{E4087E97-4310-416D-A08B-AC93C37444FC}" dt="2022-04-20T21:29:21.286" v="13"/>
          <ac:picMkLst>
            <pc:docMk/>
            <pc:sldMk cId="2298094912" sldId="335"/>
            <ac:picMk id="5" creationId="{886D2567-EE39-4C50-9787-ECC9C2719C25}"/>
          </ac:picMkLst>
        </pc:picChg>
      </pc:sldChg>
      <pc:sldChg chg="add del replId">
        <pc:chgData name="Thomas Ghobril (Student at CentraleSupelec)" userId="S::thomas.ghobril@student-cs.fr::00f03a7c-8e4d-4795-bbae-fd2355b57337" providerId="AD" clId="Web-{E4087E97-4310-416D-A08B-AC93C37444FC}" dt="2022-04-20T21:30:22.100" v="31"/>
        <pc:sldMkLst>
          <pc:docMk/>
          <pc:sldMk cId="106954912" sldId="336"/>
        </pc:sldMkLst>
      </pc:sldChg>
      <pc:sldChg chg="addSp delSp modSp add replId">
        <pc:chgData name="Thomas Ghobril (Student at CentraleSupelec)" userId="S::thomas.ghobril@student-cs.fr::00f03a7c-8e4d-4795-bbae-fd2355b57337" providerId="AD" clId="Web-{E4087E97-4310-416D-A08B-AC93C37444FC}" dt="2022-04-20T21:30:11.771" v="29" actId="20577"/>
        <pc:sldMkLst>
          <pc:docMk/>
          <pc:sldMk cId="1092314536" sldId="337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30:11.771" v="29" actId="20577"/>
          <ac:spMkLst>
            <pc:docMk/>
            <pc:sldMk cId="1092314536" sldId="337"/>
            <ac:spMk id="15" creationId="{D1E35AD7-CAD2-49BB-AD33-D07DB73A19D2}"/>
          </ac:spMkLst>
        </pc:spChg>
        <pc:picChg chg="del">
          <ac:chgData name="Thomas Ghobril (Student at CentraleSupelec)" userId="S::thomas.ghobril@student-cs.fr::00f03a7c-8e4d-4795-bbae-fd2355b57337" providerId="AD" clId="Web-{E4087E97-4310-416D-A08B-AC93C37444FC}" dt="2022-04-20T21:30:00.178" v="23"/>
          <ac:picMkLst>
            <pc:docMk/>
            <pc:sldMk cId="1092314536" sldId="337"/>
            <ac:picMk id="2" creationId="{E80C0CE3-F4A1-921B-226D-C0CFCAB2E0A6}"/>
          </ac:picMkLst>
        </pc:picChg>
        <pc:picChg chg="add mod">
          <ac:chgData name="Thomas Ghobril (Student at CentraleSupelec)" userId="S::thomas.ghobril@student-cs.fr::00f03a7c-8e4d-4795-bbae-fd2355b57337" providerId="AD" clId="Web-{E4087E97-4310-416D-A08B-AC93C37444FC}" dt="2022-04-20T21:30:03.678" v="25" actId="14100"/>
          <ac:picMkLst>
            <pc:docMk/>
            <pc:sldMk cId="1092314536" sldId="337"/>
            <ac:picMk id="3" creationId="{7DF98E84-67D6-BEB3-81D3-2EC8145C3C24}"/>
          </ac:picMkLst>
        </pc:picChg>
      </pc:sldChg>
      <pc:sldChg chg="addSp delSp modSp add replId">
        <pc:chgData name="Thomas Ghobril (Student at CentraleSupelec)" userId="S::thomas.ghobril@student-cs.fr::00f03a7c-8e4d-4795-bbae-fd2355b57337" providerId="AD" clId="Web-{E4087E97-4310-416D-A08B-AC93C37444FC}" dt="2022-04-20T21:31:13.492" v="50" actId="20577"/>
        <pc:sldMkLst>
          <pc:docMk/>
          <pc:sldMk cId="335637486" sldId="338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31:13.492" v="50" actId="20577"/>
          <ac:spMkLst>
            <pc:docMk/>
            <pc:sldMk cId="335637486" sldId="338"/>
            <ac:spMk id="15" creationId="{D1E35AD7-CAD2-49BB-AD33-D07DB73A19D2}"/>
          </ac:spMkLst>
        </pc:spChg>
        <pc:picChg chg="add mod">
          <ac:chgData name="Thomas Ghobril (Student at CentraleSupelec)" userId="S::thomas.ghobril@student-cs.fr::00f03a7c-8e4d-4795-bbae-fd2355b57337" providerId="AD" clId="Web-{E4087E97-4310-416D-A08B-AC93C37444FC}" dt="2022-04-20T21:30:55.569" v="38" actId="1076"/>
          <ac:picMkLst>
            <pc:docMk/>
            <pc:sldMk cId="335637486" sldId="338"/>
            <ac:picMk id="2" creationId="{FC1631F0-C4FF-83CE-1549-DF0F146D4734}"/>
          </ac:picMkLst>
        </pc:picChg>
        <pc:picChg chg="del">
          <ac:chgData name="Thomas Ghobril (Student at CentraleSupelec)" userId="S::thomas.ghobril@student-cs.fr::00f03a7c-8e4d-4795-bbae-fd2355b57337" providerId="AD" clId="Web-{E4087E97-4310-416D-A08B-AC93C37444FC}" dt="2022-04-20T21:30:24.725" v="32"/>
          <ac:picMkLst>
            <pc:docMk/>
            <pc:sldMk cId="335637486" sldId="338"/>
            <ac:picMk id="3" creationId="{7DF98E84-67D6-BEB3-81D3-2EC8145C3C24}"/>
          </ac:picMkLst>
        </pc:picChg>
      </pc:sldChg>
      <pc:sldChg chg="addSp delSp modSp add replId">
        <pc:chgData name="Thomas Ghobril (Student at CentraleSupelec)" userId="S::thomas.ghobril@student-cs.fr::00f03a7c-8e4d-4795-bbae-fd2355b57337" providerId="AD" clId="Web-{E4087E97-4310-416D-A08B-AC93C37444FC}" dt="2022-04-20T21:32:03.602" v="71" actId="20577"/>
        <pc:sldMkLst>
          <pc:docMk/>
          <pc:sldMk cId="441417936" sldId="339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32:03.602" v="71" actId="20577"/>
          <ac:spMkLst>
            <pc:docMk/>
            <pc:sldMk cId="441417936" sldId="339"/>
            <ac:spMk id="15" creationId="{D1E35AD7-CAD2-49BB-AD33-D07DB73A19D2}"/>
          </ac:spMkLst>
        </pc:spChg>
        <pc:picChg chg="del">
          <ac:chgData name="Thomas Ghobril (Student at CentraleSupelec)" userId="S::thomas.ghobril@student-cs.fr::00f03a7c-8e4d-4795-bbae-fd2355b57337" providerId="AD" clId="Web-{E4087E97-4310-416D-A08B-AC93C37444FC}" dt="2022-04-20T21:31:29.445" v="52"/>
          <ac:picMkLst>
            <pc:docMk/>
            <pc:sldMk cId="441417936" sldId="339"/>
            <ac:picMk id="2" creationId="{FC1631F0-C4FF-83CE-1549-DF0F146D4734}"/>
          </ac:picMkLst>
        </pc:picChg>
        <pc:picChg chg="add mod">
          <ac:chgData name="Thomas Ghobril (Student at CentraleSupelec)" userId="S::thomas.ghobril@student-cs.fr::00f03a7c-8e4d-4795-bbae-fd2355b57337" providerId="AD" clId="Web-{E4087E97-4310-416D-A08B-AC93C37444FC}" dt="2022-04-20T21:31:41.445" v="56" actId="1076"/>
          <ac:picMkLst>
            <pc:docMk/>
            <pc:sldMk cId="441417936" sldId="339"/>
            <ac:picMk id="3" creationId="{C4B4F217-B0BA-5314-9E40-90AD88513D48}"/>
          </ac:picMkLst>
        </pc:picChg>
      </pc:sldChg>
      <pc:sldChg chg="new del">
        <pc:chgData name="Thomas Ghobril (Student at CentraleSupelec)" userId="S::thomas.ghobril@student-cs.fr::00f03a7c-8e4d-4795-bbae-fd2355b57337" providerId="AD" clId="Web-{E4087E97-4310-416D-A08B-AC93C37444FC}" dt="2022-04-20T21:32:31.946" v="74"/>
        <pc:sldMkLst>
          <pc:docMk/>
          <pc:sldMk cId="778722139" sldId="340"/>
        </pc:sldMkLst>
      </pc:sldChg>
      <pc:sldChg chg="addSp delSp modSp add replId">
        <pc:chgData name="Thomas Ghobril (Student at CentraleSupelec)" userId="S::thomas.ghobril@student-cs.fr::00f03a7c-8e4d-4795-bbae-fd2355b57337" providerId="AD" clId="Web-{E4087E97-4310-416D-A08B-AC93C37444FC}" dt="2022-04-20T21:32:48.978" v="79" actId="1076"/>
        <pc:sldMkLst>
          <pc:docMk/>
          <pc:sldMk cId="568030531" sldId="341"/>
        </pc:sldMkLst>
        <pc:picChg chg="add mod">
          <ac:chgData name="Thomas Ghobril (Student at CentraleSupelec)" userId="S::thomas.ghobril@student-cs.fr::00f03a7c-8e4d-4795-bbae-fd2355b57337" providerId="AD" clId="Web-{E4087E97-4310-416D-A08B-AC93C37444FC}" dt="2022-04-20T21:32:48.978" v="79" actId="1076"/>
          <ac:picMkLst>
            <pc:docMk/>
            <pc:sldMk cId="568030531" sldId="341"/>
            <ac:picMk id="2" creationId="{223DBB38-08B6-0DC4-F5BA-67022304DEF6}"/>
          </ac:picMkLst>
        </pc:picChg>
        <pc:picChg chg="del">
          <ac:chgData name="Thomas Ghobril (Student at CentraleSupelec)" userId="S::thomas.ghobril@student-cs.fr::00f03a7c-8e4d-4795-bbae-fd2355b57337" providerId="AD" clId="Web-{E4087E97-4310-416D-A08B-AC93C37444FC}" dt="2022-04-20T21:32:40.853" v="76"/>
          <ac:picMkLst>
            <pc:docMk/>
            <pc:sldMk cId="568030531" sldId="341"/>
            <ac:picMk id="3" creationId="{C4B4F217-B0BA-5314-9E40-90AD88513D48}"/>
          </ac:picMkLst>
        </pc:picChg>
      </pc:sldChg>
      <pc:sldChg chg="addSp modSp add mod replId modClrScheme chgLayout">
        <pc:chgData name="Thomas Ghobril (Student at CentraleSupelec)" userId="S::thomas.ghobril@student-cs.fr::00f03a7c-8e4d-4795-bbae-fd2355b57337" providerId="AD" clId="Web-{E4087E97-4310-416D-A08B-AC93C37444FC}" dt="2022-04-20T21:46:49.685" v="239" actId="1076"/>
        <pc:sldMkLst>
          <pc:docMk/>
          <pc:sldMk cId="950485304" sldId="342"/>
        </pc:sldMkLst>
        <pc:spChg chg="mod ord">
          <ac:chgData name="Thomas Ghobril (Student at CentraleSupelec)" userId="S::thomas.ghobril@student-cs.fr::00f03a7c-8e4d-4795-bbae-fd2355b57337" providerId="AD" clId="Web-{E4087E97-4310-416D-A08B-AC93C37444FC}" dt="2022-04-20T21:46:33.090" v="232" actId="1076"/>
          <ac:spMkLst>
            <pc:docMk/>
            <pc:sldMk cId="950485304" sldId="342"/>
            <ac:spMk id="1993" creationId="{00000000-0000-0000-0000-000000000000}"/>
          </ac:spMkLst>
        </pc:spChg>
        <pc:spChg chg="mod ord">
          <ac:chgData name="Thomas Ghobril (Student at CentraleSupelec)" userId="S::thomas.ghobril@student-cs.fr::00f03a7c-8e4d-4795-bbae-fd2355b57337" providerId="AD" clId="Web-{E4087E97-4310-416D-A08B-AC93C37444FC}" dt="2022-04-20T21:46:43.372" v="233" actId="1076"/>
          <ac:spMkLst>
            <pc:docMk/>
            <pc:sldMk cId="950485304" sldId="342"/>
            <ac:spMk id="1994" creationId="{00000000-0000-0000-0000-000000000000}"/>
          </ac:spMkLst>
        </pc:spChg>
        <pc:spChg chg="mod ord">
          <ac:chgData name="Thomas Ghobril (Student at CentraleSupelec)" userId="S::thomas.ghobril@student-cs.fr::00f03a7c-8e4d-4795-bbae-fd2355b57337" providerId="AD" clId="Web-{E4087E97-4310-416D-A08B-AC93C37444FC}" dt="2022-04-20T21:46:43.388" v="234" actId="1076"/>
          <ac:spMkLst>
            <pc:docMk/>
            <pc:sldMk cId="950485304" sldId="342"/>
            <ac:spMk id="1995" creationId="{00000000-0000-0000-0000-000000000000}"/>
          </ac:spMkLst>
        </pc:spChg>
        <pc:spChg chg="mod ord">
          <ac:chgData name="Thomas Ghobril (Student at CentraleSupelec)" userId="S::thomas.ghobril@student-cs.fr::00f03a7c-8e4d-4795-bbae-fd2355b57337" providerId="AD" clId="Web-{E4087E97-4310-416D-A08B-AC93C37444FC}" dt="2022-04-20T21:46:43.403" v="235" actId="1076"/>
          <ac:spMkLst>
            <pc:docMk/>
            <pc:sldMk cId="950485304" sldId="342"/>
            <ac:spMk id="1996" creationId="{00000000-0000-0000-0000-000000000000}"/>
          </ac:spMkLst>
        </pc:spChg>
        <pc:spChg chg="mod ord">
          <ac:chgData name="Thomas Ghobril (Student at CentraleSupelec)" userId="S::thomas.ghobril@student-cs.fr::00f03a7c-8e4d-4795-bbae-fd2355b57337" providerId="AD" clId="Web-{E4087E97-4310-416D-A08B-AC93C37444FC}" dt="2022-04-20T21:46:43.403" v="236" actId="1076"/>
          <ac:spMkLst>
            <pc:docMk/>
            <pc:sldMk cId="950485304" sldId="342"/>
            <ac:spMk id="1997" creationId="{00000000-0000-0000-0000-000000000000}"/>
          </ac:spMkLst>
        </pc:spChg>
        <pc:picChg chg="add mod">
          <ac:chgData name="Thomas Ghobril (Student at CentraleSupelec)" userId="S::thomas.ghobril@student-cs.fr::00f03a7c-8e4d-4795-bbae-fd2355b57337" providerId="AD" clId="Web-{E4087E97-4310-416D-A08B-AC93C37444FC}" dt="2022-04-20T21:46:49.685" v="239" actId="1076"/>
          <ac:picMkLst>
            <pc:docMk/>
            <pc:sldMk cId="950485304" sldId="342"/>
            <ac:picMk id="2" creationId="{851F9450-21A6-1CCB-2B76-EE286A7B5F35}"/>
          </ac:picMkLst>
        </pc:picChg>
      </pc:sldChg>
      <pc:sldChg chg="addSp delSp modSp new ord">
        <pc:chgData name="Thomas Ghobril (Student at CentraleSupelec)" userId="S::thomas.ghobril@student-cs.fr::00f03a7c-8e4d-4795-bbae-fd2355b57337" providerId="AD" clId="Web-{E4087E97-4310-416D-A08B-AC93C37444FC}" dt="2022-04-20T21:47:24.076" v="241"/>
        <pc:sldMkLst>
          <pc:docMk/>
          <pc:sldMk cId="2406853936" sldId="343"/>
        </pc:sldMkLst>
        <pc:spChg chg="mod">
          <ac:chgData name="Thomas Ghobril (Student at CentraleSupelec)" userId="S::thomas.ghobril@student-cs.fr::00f03a7c-8e4d-4795-bbae-fd2355b57337" providerId="AD" clId="Web-{E4087E97-4310-416D-A08B-AC93C37444FC}" dt="2022-04-20T21:39:49.487" v="189" actId="14100"/>
          <ac:spMkLst>
            <pc:docMk/>
            <pc:sldMk cId="2406853936" sldId="343"/>
            <ac:spMk id="2" creationId="{5AB3B778-29A0-5676-B3D8-F85F45675FCD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39:54.987" v="193"/>
          <ac:spMkLst>
            <pc:docMk/>
            <pc:sldMk cId="2406853936" sldId="343"/>
            <ac:spMk id="3" creationId="{26FA05AF-1F9C-457B-55BA-09044CC1726E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39:54.987" v="192"/>
          <ac:spMkLst>
            <pc:docMk/>
            <pc:sldMk cId="2406853936" sldId="343"/>
            <ac:spMk id="4" creationId="{C4D5CAA6-9D81-7AE3-D5D1-14349E74C3D2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39:54.987" v="191"/>
          <ac:spMkLst>
            <pc:docMk/>
            <pc:sldMk cId="2406853936" sldId="343"/>
            <ac:spMk id="5" creationId="{96D3EFE6-34ED-EEEB-31AA-787FBCE4300C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39:54.987" v="190"/>
          <ac:spMkLst>
            <pc:docMk/>
            <pc:sldMk cId="2406853936" sldId="343"/>
            <ac:spMk id="6" creationId="{C2549341-D10D-5BC6-0772-29A0048AABF3}"/>
          </ac:spMkLst>
        </pc:spChg>
        <pc:picChg chg="add mod">
          <ac:chgData name="Thomas Ghobril (Student at CentraleSupelec)" userId="S::thomas.ghobril@student-cs.fr::00f03a7c-8e4d-4795-bbae-fd2355b57337" providerId="AD" clId="Web-{E4087E97-4310-416D-A08B-AC93C37444FC}" dt="2022-04-20T21:42:46.288" v="197" actId="1076"/>
          <ac:picMkLst>
            <pc:docMk/>
            <pc:sldMk cId="2406853936" sldId="343"/>
            <ac:picMk id="7" creationId="{365C3019-55DC-FE0C-C29C-946BDFCB8603}"/>
          </ac:picMkLst>
        </pc:picChg>
      </pc:sldChg>
      <pc:sldChg chg="addSp delSp modSp add replId">
        <pc:chgData name="Thomas Ghobril (Student at CentraleSupelec)" userId="S::thomas.ghobril@student-cs.fr::00f03a7c-8e4d-4795-bbae-fd2355b57337" providerId="AD" clId="Web-{E4087E97-4310-416D-A08B-AC93C37444FC}" dt="2022-04-20T21:52:19.086" v="335"/>
        <pc:sldMkLst>
          <pc:docMk/>
          <pc:sldMk cId="3009203423" sldId="344"/>
        </pc:sldMkLst>
        <pc:spChg chg="add del mod">
          <ac:chgData name="Thomas Ghobril (Student at CentraleSupelec)" userId="S::thomas.ghobril@student-cs.fr::00f03a7c-8e4d-4795-bbae-fd2355b57337" providerId="AD" clId="Web-{E4087E97-4310-416D-A08B-AC93C37444FC}" dt="2022-04-20T21:51:10.881" v="287"/>
          <ac:spMkLst>
            <pc:docMk/>
            <pc:sldMk cId="3009203423" sldId="344"/>
            <ac:spMk id="4" creationId="{69F2A290-D276-B5F8-EFCC-CFFF87F68AA4}"/>
          </ac:spMkLst>
        </pc:spChg>
        <pc:spChg chg="add del mod">
          <ac:chgData name="Thomas Ghobril (Student at CentraleSupelec)" userId="S::thomas.ghobril@student-cs.fr::00f03a7c-8e4d-4795-bbae-fd2355b57337" providerId="AD" clId="Web-{E4087E97-4310-416D-A08B-AC93C37444FC}" dt="2022-04-20T21:51:18.584" v="291"/>
          <ac:spMkLst>
            <pc:docMk/>
            <pc:sldMk cId="3009203423" sldId="344"/>
            <ac:spMk id="6" creationId="{605123DE-FC68-CBD2-8F6A-A38330855D94}"/>
          </ac:spMkLst>
        </pc:spChg>
        <pc:spChg chg="mod">
          <ac:chgData name="Thomas Ghobril (Student at CentraleSupelec)" userId="S::thomas.ghobril@student-cs.fr::00f03a7c-8e4d-4795-bbae-fd2355b57337" providerId="AD" clId="Web-{E4087E97-4310-416D-A08B-AC93C37444FC}" dt="2022-04-20T21:48:00.686" v="250" actId="20577"/>
          <ac:spMkLst>
            <pc:docMk/>
            <pc:sldMk cId="3009203423" sldId="344"/>
            <ac:spMk id="1993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E4087E97-4310-416D-A08B-AC93C37444FC}" dt="2022-04-20T21:52:17.195" v="334" actId="20577"/>
          <ac:spMkLst>
            <pc:docMk/>
            <pc:sldMk cId="3009203423" sldId="344"/>
            <ac:spMk id="1994" creationId="{00000000-0000-0000-0000-000000000000}"/>
          </ac:spMkLst>
        </pc:spChg>
        <pc:spChg chg="del mod">
          <ac:chgData name="Thomas Ghobril (Student at CentraleSupelec)" userId="S::thomas.ghobril@student-cs.fr::00f03a7c-8e4d-4795-bbae-fd2355b57337" providerId="AD" clId="Web-{E4087E97-4310-416D-A08B-AC93C37444FC}" dt="2022-04-20T21:51:14.272" v="289"/>
          <ac:spMkLst>
            <pc:docMk/>
            <pc:sldMk cId="3009203423" sldId="344"/>
            <ac:spMk id="1995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E4087E97-4310-416D-A08B-AC93C37444FC}" dt="2022-04-20T21:51:54.288" v="312" actId="14100"/>
          <ac:spMkLst>
            <pc:docMk/>
            <pc:sldMk cId="3009203423" sldId="344"/>
            <ac:spMk id="1996" creationId="{00000000-0000-0000-0000-000000000000}"/>
          </ac:spMkLst>
        </pc:spChg>
        <pc:spChg chg="del">
          <ac:chgData name="Thomas Ghobril (Student at CentraleSupelec)" userId="S::thomas.ghobril@student-cs.fr::00f03a7c-8e4d-4795-bbae-fd2355b57337" providerId="AD" clId="Web-{E4087E97-4310-416D-A08B-AC93C37444FC}" dt="2022-04-20T21:51:09.256" v="286"/>
          <ac:spMkLst>
            <pc:docMk/>
            <pc:sldMk cId="3009203423" sldId="344"/>
            <ac:spMk id="1997" creationId="{00000000-0000-0000-0000-000000000000}"/>
          </ac:spMkLst>
        </pc:spChg>
        <pc:picChg chg="del">
          <ac:chgData name="Thomas Ghobril (Student at CentraleSupelec)" userId="S::thomas.ghobril@student-cs.fr::00f03a7c-8e4d-4795-bbae-fd2355b57337" providerId="AD" clId="Web-{E4087E97-4310-416D-A08B-AC93C37444FC}" dt="2022-04-20T21:52:19.086" v="335"/>
          <ac:picMkLst>
            <pc:docMk/>
            <pc:sldMk cId="3009203423" sldId="344"/>
            <ac:picMk id="2" creationId="{851F9450-21A6-1CCB-2B76-EE286A7B5F35}"/>
          </ac:picMkLst>
        </pc:picChg>
      </pc:sldChg>
    </pc:docChg>
  </pc:docChgLst>
  <pc:docChgLst>
    <pc:chgData name="Vincent Michelangeli (Student at CentraleSupelec)" userId="S::vincent.michelangeli@student-cs.fr::688efebb-236f-4175-afd4-135349eda676" providerId="AD" clId="Web-{67CFB23C-4DB7-4866-874C-323F9C5EA534}"/>
    <pc:docChg chg="modSld">
      <pc:chgData name="Vincent Michelangeli (Student at CentraleSupelec)" userId="S::vincent.michelangeli@student-cs.fr::688efebb-236f-4175-afd4-135349eda676" providerId="AD" clId="Web-{67CFB23C-4DB7-4866-874C-323F9C5EA534}" dt="2022-04-21T07:57:15.197" v="24" actId="20577"/>
      <pc:docMkLst>
        <pc:docMk/>
      </pc:docMkLst>
      <pc:sldChg chg="modSp">
        <pc:chgData name="Vincent Michelangeli (Student at CentraleSupelec)" userId="S::vincent.michelangeli@student-cs.fr::688efebb-236f-4175-afd4-135349eda676" providerId="AD" clId="Web-{67CFB23C-4DB7-4866-874C-323F9C5EA534}" dt="2022-04-21T07:55:50.992" v="7" actId="20577"/>
        <pc:sldMkLst>
          <pc:docMk/>
          <pc:sldMk cId="3520454544" sldId="307"/>
        </pc:sldMkLst>
        <pc:spChg chg="mod">
          <ac:chgData name="Vincent Michelangeli (Student at CentraleSupelec)" userId="S::vincent.michelangeli@student-cs.fr::688efebb-236f-4175-afd4-135349eda676" providerId="AD" clId="Web-{67CFB23C-4DB7-4866-874C-323F9C5EA534}" dt="2022-04-21T07:55:50.992" v="7" actId="20577"/>
          <ac:spMkLst>
            <pc:docMk/>
            <pc:sldMk cId="3520454544" sldId="307"/>
            <ac:spMk id="1993" creationId="{00000000-0000-0000-0000-000000000000}"/>
          </ac:spMkLst>
        </pc:spChg>
      </pc:sldChg>
      <pc:sldChg chg="modSp">
        <pc:chgData name="Vincent Michelangeli (Student at CentraleSupelec)" userId="S::vincent.michelangeli@student-cs.fr::688efebb-236f-4175-afd4-135349eda676" providerId="AD" clId="Web-{67CFB23C-4DB7-4866-874C-323F9C5EA534}" dt="2022-04-21T07:57:15.197" v="24" actId="20577"/>
        <pc:sldMkLst>
          <pc:docMk/>
          <pc:sldMk cId="192473407" sldId="317"/>
        </pc:sldMkLst>
        <pc:spChg chg="mod">
          <ac:chgData name="Vincent Michelangeli (Student at CentraleSupelec)" userId="S::vincent.michelangeli@student-cs.fr::688efebb-236f-4175-afd4-135349eda676" providerId="AD" clId="Web-{67CFB23C-4DB7-4866-874C-323F9C5EA534}" dt="2022-04-21T07:57:15.197" v="24" actId="20577"/>
          <ac:spMkLst>
            <pc:docMk/>
            <pc:sldMk cId="192473407" sldId="317"/>
            <ac:spMk id="208" creationId="{00000000-0000-0000-0000-000000000000}"/>
          </ac:spMkLst>
        </pc:spChg>
      </pc:sldChg>
    </pc:docChg>
  </pc:docChgLst>
  <pc:docChgLst>
    <pc:chgData name="Shruthi Sundaranand (Student at CentraleSupelec)" userId="S::shruthi.sundaranand@student-cs.fr::e6064fec-5817-49b3-8081-9a0dc0a710bd" providerId="AD" clId="Web-{659CAC30-142E-40E6-88A9-B7E36866F52E}"/>
    <pc:docChg chg="mod modSld modMainMaster">
      <pc:chgData name="Shruthi Sundaranand (Student at CentraleSupelec)" userId="S::shruthi.sundaranand@student-cs.fr::e6064fec-5817-49b3-8081-9a0dc0a710bd" providerId="AD" clId="Web-{659CAC30-142E-40E6-88A9-B7E36866F52E}" dt="2022-06-02T09:23:13.107" v="7"/>
      <pc:docMkLst>
        <pc:docMk/>
      </pc:docMkLst>
      <pc:sldMasterChg chg="mod modSldLayout">
        <pc:chgData name="Shruthi Sundaranand (Student at CentraleSupelec)" userId="S::shruthi.sundaranand@student-cs.fr::e6064fec-5817-49b3-8081-9a0dc0a710bd" providerId="AD" clId="Web-{659CAC30-142E-40E6-88A9-B7E36866F52E}" dt="2022-06-02T09:23:13.107" v="7"/>
        <pc:sldMasterMkLst>
          <pc:docMk/>
          <pc:sldMasterMk cId="0" sldId="2147483683"/>
        </pc:sldMasterMkLst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48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49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50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51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58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60"/>
          </pc:sldLayoutMkLst>
        </pc:sldLayoutChg>
        <pc:sldLayoutChg chg="mod">
          <pc:chgData name="Shruthi Sundaranand (Student at CentraleSupelec)" userId="S::shruthi.sundaranand@student-cs.fr::e6064fec-5817-49b3-8081-9a0dc0a710bd" providerId="AD" clId="Web-{659CAC30-142E-40E6-88A9-B7E36866F52E}" dt="2022-06-02T09:23:13.107" v="7"/>
          <pc:sldLayoutMkLst>
            <pc:docMk/>
            <pc:sldMasterMk cId="0" sldId="2147483683"/>
            <pc:sldLayoutMk cId="0" sldId="2147483670"/>
          </pc:sldLayoutMkLst>
        </pc:sldLayoutChg>
      </pc:sldMasterChg>
    </pc:docChg>
  </pc:docChgLst>
  <pc:docChgLst>
    <pc:chgData name="Tom Labiausse (Student at CentraleSupelec)" userId="S::tom.labiausse@student-cs.fr::071a47dc-6d98-42fa-8c02-0f63722c6f88" providerId="AD" clId="Web-{B60B559C-3B5C-460C-9E78-50F29B350131}"/>
    <pc:docChg chg="addSld delSld modSld modSection">
      <pc:chgData name="Tom Labiausse (Student at CentraleSupelec)" userId="S::tom.labiausse@student-cs.fr::071a47dc-6d98-42fa-8c02-0f63722c6f88" providerId="AD" clId="Web-{B60B559C-3B5C-460C-9E78-50F29B350131}" dt="2022-06-02T09:18:24.720" v="1943" actId="20577"/>
      <pc:docMkLst>
        <pc:docMk/>
      </pc:docMkLst>
      <pc:sldChg chg="modSp">
        <pc:chgData name="Tom Labiausse (Student at CentraleSupelec)" userId="S::tom.labiausse@student-cs.fr::071a47dc-6d98-42fa-8c02-0f63722c6f88" providerId="AD" clId="Web-{B60B559C-3B5C-460C-9E78-50F29B350131}" dt="2022-06-02T07:55:47.501" v="351" actId="20577"/>
        <pc:sldMkLst>
          <pc:docMk/>
          <pc:sldMk cId="0" sldId="256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55:47.501" v="351" actId="20577"/>
          <ac:spMkLst>
            <pc:docMk/>
            <pc:sldMk cId="0" sldId="256"/>
            <ac:spMk id="7" creationId="{3BC7FB3B-F29D-4AB1-A26C-B7F4D673D5CD}"/>
          </ac:spMkLst>
        </pc:spChg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46:30.473" v="126"/>
        <pc:sldMkLst>
          <pc:docMk/>
          <pc:sldMk cId="945136729" sldId="316"/>
        </pc:sldMkLst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7:39:58.339" v="17" actId="20577"/>
        <pc:sldMkLst>
          <pc:docMk/>
          <pc:sldMk cId="3772696412" sldId="318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39:47.886" v="12" actId="14100"/>
          <ac:spMkLst>
            <pc:docMk/>
            <pc:sldMk cId="3772696412" sldId="318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39:58.339" v="17" actId="20577"/>
          <ac:spMkLst>
            <pc:docMk/>
            <pc:sldMk cId="3772696412" sldId="318"/>
            <ac:spMk id="208" creationId="{00000000-0000-0000-0000-000000000000}"/>
          </ac:spMkLst>
        </pc:spChg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46:31.832" v="128"/>
        <pc:sldMkLst>
          <pc:docMk/>
          <pc:sldMk cId="1584078752" sldId="320"/>
        </pc:sldMkLst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7:51:16.338" v="198" actId="14100"/>
        <pc:sldMkLst>
          <pc:docMk/>
          <pc:sldMk cId="3987774107" sldId="321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51:07.776" v="197" actId="14100"/>
          <ac:spMkLst>
            <pc:docMk/>
            <pc:sldMk cId="3987774107" sldId="321"/>
            <ac:spMk id="206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7:51:16.338" v="198" actId="14100"/>
          <ac:cxnSpMkLst>
            <pc:docMk/>
            <pc:sldMk cId="3987774107" sldId="321"/>
            <ac:cxnSpMk id="209" creationId="{00000000-0000-0000-0000-000000000000}"/>
          </ac:cxnSpMkLst>
        </pc:cxnChg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46:32.004" v="129"/>
        <pc:sldMkLst>
          <pc:docMk/>
          <pc:sldMk cId="2740664655" sldId="322"/>
        </pc:sldMkLst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7:49:18.414" v="179" actId="1076"/>
        <pc:sldMkLst>
          <pc:docMk/>
          <pc:sldMk cId="251878047" sldId="323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49:18.414" v="179" actId="1076"/>
          <ac:spMkLst>
            <pc:docMk/>
            <pc:sldMk cId="251878047" sldId="323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1:46.326" v="41" actId="20577"/>
          <ac:spMkLst>
            <pc:docMk/>
            <pc:sldMk cId="251878047" sldId="323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9:13.476" v="178" actId="1076"/>
          <ac:spMkLst>
            <pc:docMk/>
            <pc:sldMk cId="251878047" sldId="323"/>
            <ac:spMk id="208" creationId="{00000000-0000-0000-0000-000000000000}"/>
          </ac:spMkLst>
        </pc:spChg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46:32.488" v="130"/>
        <pc:sldMkLst>
          <pc:docMk/>
          <pc:sldMk cId="3685882762" sldId="324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46:31.785" v="127"/>
        <pc:sldMkLst>
          <pc:docMk/>
          <pc:sldMk cId="3033183794" sldId="327"/>
        </pc:sldMkLst>
      </pc:sldChg>
      <pc:sldChg chg="delSp modSp">
        <pc:chgData name="Tom Labiausse (Student at CentraleSupelec)" userId="S::tom.labiausse@student-cs.fr::071a47dc-6d98-42fa-8c02-0f63722c6f88" providerId="AD" clId="Web-{B60B559C-3B5C-460C-9E78-50F29B350131}" dt="2022-06-02T07:51:39.761" v="214"/>
        <pc:sldMkLst>
          <pc:docMk/>
          <pc:sldMk cId="3226394275" sldId="329"/>
        </pc:sldMkLst>
        <pc:spChg chg="del">
          <ac:chgData name="Tom Labiausse (Student at CentraleSupelec)" userId="S::tom.labiausse@student-cs.fr::071a47dc-6d98-42fa-8c02-0f63722c6f88" providerId="AD" clId="Web-{B60B559C-3B5C-460C-9E78-50F29B350131}" dt="2022-06-02T07:51:39.761" v="214"/>
          <ac:spMkLst>
            <pc:docMk/>
            <pc:sldMk cId="3226394275" sldId="329"/>
            <ac:spMk id="2" creationId="{63DA5251-1327-4474-B6DF-7E67A0794A2B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51:36.089" v="212" actId="14100"/>
          <ac:spMkLst>
            <pc:docMk/>
            <pc:sldMk cId="3226394275" sldId="329"/>
            <ac:spMk id="15" creationId="{D1E35AD7-CAD2-49BB-AD33-D07DB73A19D2}"/>
          </ac:spMkLst>
        </pc:spChg>
        <pc:picChg chg="del">
          <ac:chgData name="Tom Labiausse (Student at CentraleSupelec)" userId="S::tom.labiausse@student-cs.fr::071a47dc-6d98-42fa-8c02-0f63722c6f88" providerId="AD" clId="Web-{B60B559C-3B5C-460C-9E78-50F29B350131}" dt="2022-06-02T07:51:37.401" v="213"/>
          <ac:picMkLst>
            <pc:docMk/>
            <pc:sldMk cId="3226394275" sldId="329"/>
            <ac:picMk id="3" creationId="{386C176C-F391-A3A7-CA7E-759C9686F7B3}"/>
          </ac:picMkLst>
        </pc:picChg>
      </pc:sldChg>
      <pc:sldChg chg="addSp delSp modSp">
        <pc:chgData name="Tom Labiausse (Student at CentraleSupelec)" userId="S::tom.labiausse@student-cs.fr::071a47dc-6d98-42fa-8c02-0f63722c6f88" providerId="AD" clId="Web-{B60B559C-3B5C-460C-9E78-50F29B350131}" dt="2022-06-02T09:18:24.720" v="1943" actId="20577"/>
        <pc:sldMkLst>
          <pc:docMk/>
          <pc:sldMk cId="667958254" sldId="330"/>
        </pc:sldMkLst>
        <pc:spChg chg="add del mod">
          <ac:chgData name="Tom Labiausse (Student at CentraleSupelec)" userId="S::tom.labiausse@student-cs.fr::071a47dc-6d98-42fa-8c02-0f63722c6f88" providerId="AD" clId="Web-{B60B559C-3B5C-460C-9E78-50F29B350131}" dt="2022-06-02T09:09:49.990" v="1771"/>
          <ac:spMkLst>
            <pc:docMk/>
            <pc:sldMk cId="667958254" sldId="330"/>
            <ac:spMk id="2" creationId="{3C7889C0-A17F-6AC8-525B-B0EE08144730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9:16:26.905" v="1922" actId="20577"/>
          <ac:spMkLst>
            <pc:docMk/>
            <pc:sldMk cId="667958254" sldId="330"/>
            <ac:spMk id="5" creationId="{0F081D02-7A33-E46E-76C4-969C8795D74D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9:18:24.720" v="1943" actId="20577"/>
          <ac:spMkLst>
            <pc:docMk/>
            <pc:sldMk cId="667958254" sldId="330"/>
            <ac:spMk id="6" creationId="{1DC3E5F9-7234-AEE4-C412-B8764136A7B2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52:18.371" v="243" actId="14100"/>
          <ac:spMkLst>
            <pc:docMk/>
            <pc:sldMk cId="667958254" sldId="330"/>
            <ac:spMk id="15" creationId="{D1E35AD7-CAD2-49BB-AD33-D07DB73A19D2}"/>
          </ac:spMkLst>
        </pc:spChg>
        <pc:picChg chg="add mod">
          <ac:chgData name="Tom Labiausse (Student at CentraleSupelec)" userId="S::tom.labiausse@student-cs.fr::071a47dc-6d98-42fa-8c02-0f63722c6f88" providerId="AD" clId="Web-{B60B559C-3B5C-460C-9E78-50F29B350131}" dt="2022-06-02T09:16:03.014" v="1910" actId="1076"/>
          <ac:picMkLst>
            <pc:docMk/>
            <pc:sldMk cId="667958254" sldId="330"/>
            <ac:picMk id="3" creationId="{725F1221-0DA5-EAD8-744A-97DADA84D616}"/>
          </ac:picMkLst>
        </pc:picChg>
        <pc:picChg chg="del">
          <ac:chgData name="Tom Labiausse (Student at CentraleSupelec)" userId="S::tom.labiausse@student-cs.fr::071a47dc-6d98-42fa-8c02-0f63722c6f88" providerId="AD" clId="Web-{B60B559C-3B5C-460C-9E78-50F29B350131}" dt="2022-06-02T07:52:19.590" v="244"/>
          <ac:picMkLst>
            <pc:docMk/>
            <pc:sldMk cId="667958254" sldId="330"/>
            <ac:picMk id="5" creationId="{886D2567-EE39-4C50-9787-ECC9C2719C25}"/>
          </ac:picMkLst>
        </pc:picChg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4:56.984" v="339"/>
        <pc:sldMkLst>
          <pc:docMk/>
          <pc:sldMk cId="4173709095" sldId="346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5:02.781" v="341"/>
        <pc:sldMkLst>
          <pc:docMk/>
          <pc:sldMk cId="4115713928" sldId="347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5:05.109" v="342"/>
        <pc:sldMkLst>
          <pc:docMk/>
          <pc:sldMk cId="1760071592" sldId="348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5:08.672" v="344"/>
        <pc:sldMkLst>
          <pc:docMk/>
          <pc:sldMk cId="156622468" sldId="353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4:59.453" v="340"/>
        <pc:sldMkLst>
          <pc:docMk/>
          <pc:sldMk cId="3113988493" sldId="354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5:06.453" v="343"/>
        <pc:sldMkLst>
          <pc:docMk/>
          <pc:sldMk cId="2038893881" sldId="355"/>
        </pc:sldMkLst>
      </pc:sldChg>
      <pc:sldChg chg="del">
        <pc:chgData name="Tom Labiausse (Student at CentraleSupelec)" userId="S::tom.labiausse@student-cs.fr::071a47dc-6d98-42fa-8c02-0f63722c6f88" providerId="AD" clId="Web-{B60B559C-3B5C-460C-9E78-50F29B350131}" dt="2022-06-02T07:55:09.390" v="345"/>
        <pc:sldMkLst>
          <pc:docMk/>
          <pc:sldMk cId="795923823" sldId="356"/>
        </pc:sldMkLst>
      </pc:sldChg>
      <pc:sldChg chg="modSp add replId">
        <pc:chgData name="Tom Labiausse (Student at CentraleSupelec)" userId="S::tom.labiausse@student-cs.fr::071a47dc-6d98-42fa-8c02-0f63722c6f88" providerId="AD" clId="Web-{B60B559C-3B5C-460C-9E78-50F29B350131}" dt="2022-06-02T07:40:55.278" v="37" actId="20577"/>
        <pc:sldMkLst>
          <pc:docMk/>
          <pc:sldMk cId="392392432" sldId="357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40:44.996" v="28" actId="20577"/>
          <ac:spMkLst>
            <pc:docMk/>
            <pc:sldMk cId="392392432" sldId="357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0:12.886" v="19" actId="20577"/>
          <ac:spMkLst>
            <pc:docMk/>
            <pc:sldMk cId="392392432" sldId="357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0:55.278" v="37" actId="20577"/>
          <ac:spMkLst>
            <pc:docMk/>
            <pc:sldMk cId="392392432" sldId="357"/>
            <ac:spMk id="208" creationId="{00000000-0000-0000-0000-000000000000}"/>
          </ac:spMkLst>
        </pc:spChg>
      </pc:sldChg>
      <pc:sldChg chg="modSp add replId">
        <pc:chgData name="Tom Labiausse (Student at CentraleSupelec)" userId="S::tom.labiausse@student-cs.fr::071a47dc-6d98-42fa-8c02-0f63722c6f88" providerId="AD" clId="Web-{B60B559C-3B5C-460C-9E78-50F29B350131}" dt="2022-06-02T07:44:56.111" v="125" actId="20577"/>
        <pc:sldMkLst>
          <pc:docMk/>
          <pc:sldMk cId="2065759006" sldId="358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7:44:56.111" v="125" actId="20577"/>
          <ac:spMkLst>
            <pc:docMk/>
            <pc:sldMk cId="2065759006" sldId="358"/>
            <ac:spMk id="206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2:28.217" v="45" actId="20577"/>
          <ac:spMkLst>
            <pc:docMk/>
            <pc:sldMk cId="2065759006" sldId="358"/>
            <ac:spMk id="207" creationId="{00000000-0000-0000-0000-000000000000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7:44:31.689" v="103" actId="14100"/>
          <ac:spMkLst>
            <pc:docMk/>
            <pc:sldMk cId="2065759006" sldId="358"/>
            <ac:spMk id="208" creationId="{00000000-0000-0000-0000-000000000000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7:43:09.078" v="75" actId="14100"/>
          <ac:cxnSpMkLst>
            <pc:docMk/>
            <pc:sldMk cId="2065759006" sldId="358"/>
            <ac:cxnSpMk id="209" creationId="{00000000-0000-0000-0000-000000000000}"/>
          </ac:cxnSpMkLst>
        </pc:cxnChg>
      </pc:sldChg>
      <pc:sldChg chg="addSp delSp modSp add replId">
        <pc:chgData name="Tom Labiausse (Student at CentraleSupelec)" userId="S::tom.labiausse@student-cs.fr::071a47dc-6d98-42fa-8c02-0f63722c6f88" providerId="AD" clId="Web-{B60B559C-3B5C-460C-9E78-50F29B350131}" dt="2022-06-02T08:17:42.827" v="804"/>
        <pc:sldMkLst>
          <pc:docMk/>
          <pc:sldMk cId="2791331402" sldId="359"/>
        </pc:sldMkLst>
        <pc:spChg chg="add mod">
          <ac:chgData name="Tom Labiausse (Student at CentraleSupelec)" userId="S::tom.labiausse@student-cs.fr::071a47dc-6d98-42fa-8c02-0f63722c6f88" providerId="AD" clId="Web-{B60B559C-3B5C-460C-9E78-50F29B350131}" dt="2022-06-02T08:00:42.007" v="412" actId="1076"/>
          <ac:spMkLst>
            <pc:docMk/>
            <pc:sldMk cId="2791331402" sldId="359"/>
            <ac:spMk id="3" creationId="{4A0DD5B8-3351-30B3-DC65-6B449BB6F93E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7:56:30.377" v="358"/>
          <ac:spMkLst>
            <pc:docMk/>
            <pc:sldMk cId="2791331402" sldId="359"/>
            <ac:spMk id="5" creationId="{9F31D588-A293-844D-9664-A74C9EDB2D42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7:56:35.190" v="360"/>
          <ac:spMkLst>
            <pc:docMk/>
            <pc:sldMk cId="2791331402" sldId="359"/>
            <ac:spMk id="7" creationId="{1B64F31C-3EEE-A939-9E8B-9BC0CB96323E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8:12:02.335" v="653"/>
          <ac:spMkLst>
            <pc:docMk/>
            <pc:sldMk cId="2791331402" sldId="359"/>
            <ac:spMk id="9" creationId="{8D2C5EC8-866F-5720-AFE5-3C3C471C78A3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16:47.919" v="796" actId="1076"/>
          <ac:spMkLst>
            <pc:docMk/>
            <pc:sldMk cId="2791331402" sldId="359"/>
            <ac:spMk id="11" creationId="{C51D7A97-7EDB-FCF1-CA14-010EE90CDF9C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7:56:24.439" v="356"/>
          <ac:spMkLst>
            <pc:docMk/>
            <pc:sldMk cId="2791331402" sldId="359"/>
            <ac:spMk id="1993" creationId="{00000000-0000-0000-0000-000000000000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7:56:32.270" v="359"/>
          <ac:spMkLst>
            <pc:docMk/>
            <pc:sldMk cId="2791331402" sldId="359"/>
            <ac:spMk id="1994" creationId="{00000000-0000-0000-0000-000000000000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7:56:28.111" v="357"/>
          <ac:spMkLst>
            <pc:docMk/>
            <pc:sldMk cId="2791331402" sldId="359"/>
            <ac:spMk id="1996" creationId="{00000000-0000-0000-0000-000000000000}"/>
          </ac:spMkLst>
        </pc:spChg>
        <pc:picChg chg="add mod">
          <ac:chgData name="Tom Labiausse (Student at CentraleSupelec)" userId="S::tom.labiausse@student-cs.fr::071a47dc-6d98-42fa-8c02-0f63722c6f88" providerId="AD" clId="Web-{B60B559C-3B5C-460C-9E78-50F29B350131}" dt="2022-06-02T08:08:20.158" v="537" actId="1076"/>
          <ac:picMkLst>
            <pc:docMk/>
            <pc:sldMk cId="2791331402" sldId="359"/>
            <ac:picMk id="8" creationId="{8D85D816-522B-C58C-0C51-AFD026BF280E}"/>
          </ac:picMkLst>
        </pc:picChg>
        <pc:picChg chg="add del mod modCrop">
          <ac:chgData name="Tom Labiausse (Student at CentraleSupelec)" userId="S::tom.labiausse@student-cs.fr::071a47dc-6d98-42fa-8c02-0f63722c6f88" providerId="AD" clId="Web-{B60B559C-3B5C-460C-9E78-50F29B350131}" dt="2022-06-02T08:17:42.827" v="804"/>
          <ac:picMkLst>
            <pc:docMk/>
            <pc:sldMk cId="2791331402" sldId="359"/>
            <ac:picMk id="12" creationId="{55E037D0-40DE-1FB4-597A-5397500C9675}"/>
          </ac:picMkLst>
        </pc:picChg>
        <pc:cxnChg chg="add del mod">
          <ac:chgData name="Tom Labiausse (Student at CentraleSupelec)" userId="S::tom.labiausse@student-cs.fr::071a47dc-6d98-42fa-8c02-0f63722c6f88" providerId="AD" clId="Web-{B60B559C-3B5C-460C-9E78-50F29B350131}" dt="2022-06-02T08:00:41.992" v="411" actId="1076"/>
          <ac:cxnSpMkLst>
            <pc:docMk/>
            <pc:sldMk cId="2791331402" sldId="359"/>
            <ac:cxnSpMk id="1998" creationId="{00000000-0000-0000-0000-000000000000}"/>
          </ac:cxnSpMkLst>
        </pc:cxnChg>
      </pc:sldChg>
      <pc:sldChg chg="add del replId">
        <pc:chgData name="Tom Labiausse (Student at CentraleSupelec)" userId="S::tom.labiausse@student-cs.fr::071a47dc-6d98-42fa-8c02-0f63722c6f88" providerId="AD" clId="Web-{B60B559C-3B5C-460C-9E78-50F29B350131}" dt="2022-06-02T07:56:56.408" v="363"/>
        <pc:sldMkLst>
          <pc:docMk/>
          <pc:sldMk cId="2395912067" sldId="360"/>
        </pc:sldMkLst>
      </pc:sldChg>
      <pc:sldChg chg="addSp delSp modSp add replId">
        <pc:chgData name="Tom Labiausse (Student at CentraleSupelec)" userId="S::tom.labiausse@student-cs.fr::071a47dc-6d98-42fa-8c02-0f63722c6f88" providerId="AD" clId="Web-{B60B559C-3B5C-460C-9E78-50F29B350131}" dt="2022-06-02T08:32:43.425" v="1122" actId="20577"/>
        <pc:sldMkLst>
          <pc:docMk/>
          <pc:sldMk cId="4081773868" sldId="360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26:30.932" v="1040" actId="20577"/>
          <ac:spMkLst>
            <pc:docMk/>
            <pc:sldMk cId="4081773868" sldId="360"/>
            <ac:spMk id="3" creationId="{4A0DD5B8-3351-30B3-DC65-6B449BB6F93E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25:45.478" v="1024" actId="14100"/>
          <ac:spMkLst>
            <pc:docMk/>
            <pc:sldMk cId="4081773868" sldId="360"/>
            <ac:spMk id="7" creationId="{47D6650C-1789-0ED4-0DF8-9224AAD92B96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25:49.181" v="1025" actId="20577"/>
          <ac:spMkLst>
            <pc:docMk/>
            <pc:sldMk cId="4081773868" sldId="360"/>
            <ac:spMk id="8" creationId="{7316B74B-E8F1-A0BC-13E1-38FFA6CA9C99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25:53.572" v="1026" actId="20577"/>
          <ac:spMkLst>
            <pc:docMk/>
            <pc:sldMk cId="4081773868" sldId="360"/>
            <ac:spMk id="9" creationId="{8A1C5F5C-B744-11AA-953B-F62C93E4D6D5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8:23:15.397" v="924"/>
          <ac:spMkLst>
            <pc:docMk/>
            <pc:sldMk cId="4081773868" sldId="360"/>
            <ac:spMk id="10" creationId="{8F9B5251-046F-3D2A-229A-57FCA0DD83E8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32:43.425" v="1122" actId="20577"/>
          <ac:spMkLst>
            <pc:docMk/>
            <pc:sldMk cId="4081773868" sldId="360"/>
            <ac:spMk id="12" creationId="{9039113F-60A7-6BBF-B0F6-B6161FCAC9E7}"/>
          </ac:spMkLst>
        </pc:spChg>
        <pc:picChg chg="add mod">
          <ac:chgData name="Tom Labiausse (Student at CentraleSupelec)" userId="S::tom.labiausse@student-cs.fr::071a47dc-6d98-42fa-8c02-0f63722c6f88" providerId="AD" clId="Web-{B60B559C-3B5C-460C-9E78-50F29B350131}" dt="2022-06-02T08:21:00.003" v="855" actId="1076"/>
          <ac:picMkLst>
            <pc:docMk/>
            <pc:sldMk cId="4081773868" sldId="360"/>
            <ac:picMk id="4" creationId="{D988D3E1-E347-E0D4-10A3-A5708CC76324}"/>
          </ac:picMkLst>
        </pc:picChg>
        <pc:picChg chg="add mod modCrop">
          <ac:chgData name="Tom Labiausse (Student at CentraleSupelec)" userId="S::tom.labiausse@student-cs.fr::071a47dc-6d98-42fa-8c02-0f63722c6f88" providerId="AD" clId="Web-{B60B559C-3B5C-460C-9E78-50F29B350131}" dt="2022-06-02T08:20:59.972" v="854" actId="1076"/>
          <ac:picMkLst>
            <pc:docMk/>
            <pc:sldMk cId="4081773868" sldId="360"/>
            <ac:picMk id="5" creationId="{C7697A26-4610-299A-D404-1E52ED09E808}"/>
          </ac:picMkLst>
        </pc:picChg>
        <pc:picChg chg="add mod modCrop">
          <ac:chgData name="Tom Labiausse (Student at CentraleSupelec)" userId="S::tom.labiausse@student-cs.fr::071a47dc-6d98-42fa-8c02-0f63722c6f88" providerId="AD" clId="Web-{B60B559C-3B5C-460C-9E78-50F29B350131}" dt="2022-06-02T08:20:59.940" v="853" actId="1076"/>
          <ac:picMkLst>
            <pc:docMk/>
            <pc:sldMk cId="4081773868" sldId="360"/>
            <ac:picMk id="6" creationId="{FA3F3609-D3E3-C555-4839-3C3E5301CB85}"/>
          </ac:picMkLst>
        </pc:picChg>
        <pc:cxnChg chg="mod">
          <ac:chgData name="Tom Labiausse (Student at CentraleSupelec)" userId="S::tom.labiausse@student-cs.fr::071a47dc-6d98-42fa-8c02-0f63722c6f88" providerId="AD" clId="Web-{B60B559C-3B5C-460C-9E78-50F29B350131}" dt="2022-06-02T08:00:31.616" v="407" actId="1076"/>
          <ac:cxnSpMkLst>
            <pc:docMk/>
            <pc:sldMk cId="4081773868" sldId="360"/>
            <ac:cxnSpMk id="1998" creationId="{00000000-0000-0000-0000-000000000000}"/>
          </ac:cxnSpMkLst>
        </pc:cxnChg>
      </pc:sldChg>
      <pc:sldChg chg="addSp modSp add replId">
        <pc:chgData name="Tom Labiausse (Student at CentraleSupelec)" userId="S::tom.labiausse@student-cs.fr::071a47dc-6d98-42fa-8c02-0f63722c6f88" providerId="AD" clId="Web-{B60B559C-3B5C-460C-9E78-50F29B350131}" dt="2022-06-02T08:55:29.830" v="1610" actId="1076"/>
        <pc:sldMkLst>
          <pc:docMk/>
          <pc:sldMk cId="1104938241" sldId="361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3:14.140" v="1513" actId="1076"/>
          <ac:spMkLst>
            <pc:docMk/>
            <pc:sldMk cId="1104938241" sldId="361"/>
            <ac:spMk id="3" creationId="{4A0DD5B8-3351-30B3-DC65-6B449BB6F93E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55:29.830" v="1610" actId="1076"/>
          <ac:spMkLst>
            <pc:docMk/>
            <pc:sldMk cId="1104938241" sldId="361"/>
            <ac:spMk id="5" creationId="{667D3EAB-2E47-3E7B-B299-1269B5CA8E3D}"/>
          </ac:spMkLst>
        </pc:spChg>
        <pc:picChg chg="add mod modCrop">
          <ac:chgData name="Tom Labiausse (Student at CentraleSupelec)" userId="S::tom.labiausse@student-cs.fr::071a47dc-6d98-42fa-8c02-0f63722c6f88" providerId="AD" clId="Web-{B60B559C-3B5C-460C-9E78-50F29B350131}" dt="2022-06-02T08:52:55.077" v="1510" actId="1076"/>
          <ac:picMkLst>
            <pc:docMk/>
            <pc:sldMk cId="1104938241" sldId="361"/>
            <ac:picMk id="2" creationId="{27A082E0-1395-44BC-912C-EAEA070E7ED6}"/>
          </ac:picMkLst>
        </pc:picChg>
        <pc:cxnChg chg="mod">
          <ac:chgData name="Tom Labiausse (Student at CentraleSupelec)" userId="S::tom.labiausse@student-cs.fr::071a47dc-6d98-42fa-8c02-0f63722c6f88" providerId="AD" clId="Web-{B60B559C-3B5C-460C-9E78-50F29B350131}" dt="2022-06-02T08:53:14.140" v="1512" actId="1076"/>
          <ac:cxnSpMkLst>
            <pc:docMk/>
            <pc:sldMk cId="1104938241" sldId="361"/>
            <ac:cxnSpMk id="1998" creationId="{00000000-0000-0000-0000-000000000000}"/>
          </ac:cxnSpMkLst>
        </pc:cxnChg>
      </pc:sldChg>
      <pc:sldChg chg="addSp delSp modSp add replId">
        <pc:chgData name="Tom Labiausse (Student at CentraleSupelec)" userId="S::tom.labiausse@student-cs.fr::071a47dc-6d98-42fa-8c02-0f63722c6f88" providerId="AD" clId="Web-{B60B559C-3B5C-460C-9E78-50F29B350131}" dt="2022-06-02T08:56:48.566" v="1612" actId="20577"/>
        <pc:sldMkLst>
          <pc:docMk/>
          <pc:sldMk cId="2200397071" sldId="362"/>
        </pc:sldMkLst>
        <pc:spChg chg="add del mod">
          <ac:chgData name="Tom Labiausse (Student at CentraleSupelec)" userId="S::tom.labiausse@student-cs.fr::071a47dc-6d98-42fa-8c02-0f63722c6f88" providerId="AD" clId="Web-{B60B559C-3B5C-460C-9E78-50F29B350131}" dt="2022-06-02T08:04:44.763" v="513"/>
          <ac:spMkLst>
            <pc:docMk/>
            <pc:sldMk cId="2200397071" sldId="362"/>
            <ac:spMk id="2" creationId="{CD7D3C75-E517-1351-FEBF-3C63B494059F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8:56:48.566" v="1612" actId="20577"/>
          <ac:spMkLst>
            <pc:docMk/>
            <pc:sldMk cId="2200397071" sldId="362"/>
            <ac:spMk id="3" creationId="{4A0DD5B8-3351-30B3-DC65-6B449BB6F93E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8:04:42.638" v="510" actId="1076"/>
          <ac:cxnSpMkLst>
            <pc:docMk/>
            <pc:sldMk cId="2200397071" sldId="362"/>
            <ac:cxnSpMk id="1998" creationId="{00000000-0000-0000-0000-000000000000}"/>
          </ac:cxnSpMkLst>
        </pc:cxnChg>
      </pc:sldChg>
      <pc:sldChg chg="modSp add replId">
        <pc:chgData name="Tom Labiausse (Student at CentraleSupelec)" userId="S::tom.labiausse@student-cs.fr::071a47dc-6d98-42fa-8c02-0f63722c6f88" providerId="AD" clId="Web-{B60B559C-3B5C-460C-9E78-50F29B350131}" dt="2022-06-02T08:05:07.935" v="531" actId="20577"/>
        <pc:sldMkLst>
          <pc:docMk/>
          <pc:sldMk cId="337339926" sldId="363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05:07.935" v="531" actId="20577"/>
          <ac:spMkLst>
            <pc:docMk/>
            <pc:sldMk cId="337339926" sldId="363"/>
            <ac:spMk id="3" creationId="{4A0DD5B8-3351-30B3-DC65-6B449BB6F93E}"/>
          </ac:spMkLst>
        </pc:spChg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7:29.927" v="1619" actId="1076"/>
        <pc:sldMkLst>
          <pc:docMk/>
          <pc:sldMk cId="1665195808" sldId="364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7:29.927" v="1619" actId="1076"/>
          <ac:spMkLst>
            <pc:docMk/>
            <pc:sldMk cId="1665195808" sldId="364"/>
            <ac:spMk id="3" creationId="{4A0DD5B8-3351-30B3-DC65-6B449BB6F93E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8:57:29.911" v="1618" actId="1076"/>
          <ac:cxnSpMkLst>
            <pc:docMk/>
            <pc:sldMk cId="1665195808" sldId="364"/>
            <ac:cxnSpMk id="1998" creationId="{00000000-0000-0000-0000-000000000000}"/>
          </ac:cxnSpMkLst>
        </pc:cxnChg>
      </pc:sldChg>
      <pc:sldChg chg="add del replId">
        <pc:chgData name="Tom Labiausse (Student at CentraleSupelec)" userId="S::tom.labiausse@student-cs.fr::071a47dc-6d98-42fa-8c02-0f63722c6f88" providerId="AD" clId="Web-{B60B559C-3B5C-460C-9E78-50F29B350131}" dt="2022-06-02T08:05:49.248" v="532"/>
        <pc:sldMkLst>
          <pc:docMk/>
          <pc:sldMk cId="4010953022" sldId="364"/>
        </pc:sldMkLst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8:10.834" v="1629" actId="1076"/>
        <pc:sldMkLst>
          <pc:docMk/>
          <pc:sldMk cId="1446145126" sldId="365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8:10.834" v="1629" actId="1076"/>
          <ac:spMkLst>
            <pc:docMk/>
            <pc:sldMk cId="1446145126" sldId="365"/>
            <ac:spMk id="3" creationId="{4A0DD5B8-3351-30B3-DC65-6B449BB6F93E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8:58:10.834" v="1628" actId="1076"/>
          <ac:cxnSpMkLst>
            <pc:docMk/>
            <pc:sldMk cId="1446145126" sldId="365"/>
            <ac:cxnSpMk id="1998" creationId="{00000000-0000-0000-0000-000000000000}"/>
          </ac:cxnSpMkLst>
        </pc:cxnChg>
      </pc:sldChg>
      <pc:sldChg chg="addSp delSp modSp add replId">
        <pc:chgData name="Tom Labiausse (Student at CentraleSupelec)" userId="S::tom.labiausse@student-cs.fr::071a47dc-6d98-42fa-8c02-0f63722c6f88" providerId="AD" clId="Web-{B60B559C-3B5C-460C-9E78-50F29B350131}" dt="2022-06-02T08:34:10.224" v="1146" actId="1076"/>
        <pc:sldMkLst>
          <pc:docMk/>
          <pc:sldMk cId="2942358390" sldId="366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28:50.373" v="1045" actId="20577"/>
          <ac:spMkLst>
            <pc:docMk/>
            <pc:sldMk cId="2942358390" sldId="366"/>
            <ac:spMk id="3" creationId="{4A0DD5B8-3351-30B3-DC65-6B449BB6F93E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8:26:14.291" v="1032"/>
          <ac:spMkLst>
            <pc:docMk/>
            <pc:sldMk cId="2942358390" sldId="366"/>
            <ac:spMk id="7" creationId="{47D6650C-1789-0ED4-0DF8-9224AAD92B96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8:26:14.291" v="1031"/>
          <ac:spMkLst>
            <pc:docMk/>
            <pc:sldMk cId="2942358390" sldId="366"/>
            <ac:spMk id="8" creationId="{7316B74B-E8F1-A0BC-13E1-38FFA6CA9C99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8:26:14.291" v="1030"/>
          <ac:spMkLst>
            <pc:docMk/>
            <pc:sldMk cId="2942358390" sldId="366"/>
            <ac:spMk id="9" creationId="{8A1C5F5C-B744-11AA-953B-F62C93E4D6D5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8:26:17.229" v="1036"/>
          <ac:spMkLst>
            <pc:docMk/>
            <pc:sldMk cId="2942358390" sldId="366"/>
            <ac:spMk id="10" creationId="{CF72E26F-DD48-90B5-BF12-C01736D73F6F}"/>
          </ac:spMkLst>
        </pc:spChg>
        <pc:spChg chg="del">
          <ac:chgData name="Tom Labiausse (Student at CentraleSupelec)" userId="S::tom.labiausse@student-cs.fr::071a47dc-6d98-42fa-8c02-0f63722c6f88" providerId="AD" clId="Web-{B60B559C-3B5C-460C-9E78-50F29B350131}" dt="2022-06-02T08:26:14.291" v="1029"/>
          <ac:spMkLst>
            <pc:docMk/>
            <pc:sldMk cId="2942358390" sldId="366"/>
            <ac:spMk id="12" creationId="{9039113F-60A7-6BBF-B0F6-B6161FCAC9E7}"/>
          </ac:spMkLst>
        </pc:spChg>
        <pc:spChg chg="add del mod">
          <ac:chgData name="Tom Labiausse (Student at CentraleSupelec)" userId="S::tom.labiausse@student-cs.fr::071a47dc-6d98-42fa-8c02-0f63722c6f88" providerId="AD" clId="Web-{B60B559C-3B5C-460C-9E78-50F29B350131}" dt="2022-06-02T08:33:26.707" v="1128"/>
          <ac:spMkLst>
            <pc:docMk/>
            <pc:sldMk cId="2942358390" sldId="366"/>
            <ac:spMk id="13" creationId="{DFD61BC9-BAA3-AB8B-F95B-25E74F87B517}"/>
          </ac:spMkLst>
        </pc:spChg>
        <pc:spChg chg="add mod">
          <ac:chgData name="Tom Labiausse (Student at CentraleSupelec)" userId="S::tom.labiausse@student-cs.fr::071a47dc-6d98-42fa-8c02-0f63722c6f88" providerId="AD" clId="Web-{B60B559C-3B5C-460C-9E78-50F29B350131}" dt="2022-06-02T08:34:10.224" v="1146" actId="1076"/>
          <ac:spMkLst>
            <pc:docMk/>
            <pc:sldMk cId="2942358390" sldId="366"/>
            <ac:spMk id="15" creationId="{46536142-BDFD-7369-4EAC-1DD7E05B563A}"/>
          </ac:spMkLst>
        </pc:spChg>
        <pc:picChg chg="del">
          <ac:chgData name="Tom Labiausse (Student at CentraleSupelec)" userId="S::tom.labiausse@student-cs.fr::071a47dc-6d98-42fa-8c02-0f63722c6f88" providerId="AD" clId="Web-{B60B559C-3B5C-460C-9E78-50F29B350131}" dt="2022-06-02T08:26:14.291" v="1035"/>
          <ac:picMkLst>
            <pc:docMk/>
            <pc:sldMk cId="2942358390" sldId="366"/>
            <ac:picMk id="4" creationId="{D988D3E1-E347-E0D4-10A3-A5708CC76324}"/>
          </ac:picMkLst>
        </pc:picChg>
        <pc:picChg chg="del">
          <ac:chgData name="Tom Labiausse (Student at CentraleSupelec)" userId="S::tom.labiausse@student-cs.fr::071a47dc-6d98-42fa-8c02-0f63722c6f88" providerId="AD" clId="Web-{B60B559C-3B5C-460C-9E78-50F29B350131}" dt="2022-06-02T08:26:14.291" v="1034"/>
          <ac:picMkLst>
            <pc:docMk/>
            <pc:sldMk cId="2942358390" sldId="366"/>
            <ac:picMk id="5" creationId="{C7697A26-4610-299A-D404-1E52ED09E808}"/>
          </ac:picMkLst>
        </pc:picChg>
        <pc:picChg chg="del">
          <ac:chgData name="Tom Labiausse (Student at CentraleSupelec)" userId="S::tom.labiausse@student-cs.fr::071a47dc-6d98-42fa-8c02-0f63722c6f88" providerId="AD" clId="Web-{B60B559C-3B5C-460C-9E78-50F29B350131}" dt="2022-06-02T08:26:14.291" v="1033"/>
          <ac:picMkLst>
            <pc:docMk/>
            <pc:sldMk cId="2942358390" sldId="366"/>
            <ac:picMk id="6" creationId="{FA3F3609-D3E3-C555-4839-3C3E5301CB85}"/>
          </ac:picMkLst>
        </pc:picChg>
        <pc:picChg chg="add mod">
          <ac:chgData name="Tom Labiausse (Student at CentraleSupelec)" userId="S::tom.labiausse@student-cs.fr::071a47dc-6d98-42fa-8c02-0f63722c6f88" providerId="AD" clId="Web-{B60B559C-3B5C-460C-9E78-50F29B350131}" dt="2022-06-02T08:32:29.721" v="1119" actId="1076"/>
          <ac:picMkLst>
            <pc:docMk/>
            <pc:sldMk cId="2942358390" sldId="366"/>
            <ac:picMk id="11" creationId="{BEC987A7-2414-443D-46F4-7B5A695E9F78}"/>
          </ac:picMkLst>
        </pc:picChg>
      </pc:sldChg>
      <pc:sldChg chg="add del replId">
        <pc:chgData name="Tom Labiausse (Student at CentraleSupelec)" userId="S::tom.labiausse@student-cs.fr::071a47dc-6d98-42fa-8c02-0f63722c6f88" providerId="AD" clId="Web-{B60B559C-3B5C-460C-9E78-50F29B350131}" dt="2022-06-02T08:26:20.854" v="1038"/>
        <pc:sldMkLst>
          <pc:docMk/>
          <pc:sldMk cId="1433574151" sldId="367"/>
        </pc:sldMkLst>
      </pc:sldChg>
      <pc:sldChg chg="addSp modSp add replId">
        <pc:chgData name="Tom Labiausse (Student at CentraleSupelec)" userId="S::tom.labiausse@student-cs.fr::071a47dc-6d98-42fa-8c02-0f63722c6f88" providerId="AD" clId="Web-{B60B559C-3B5C-460C-9E78-50F29B350131}" dt="2022-06-02T08:38:24.760" v="1250" actId="1076"/>
        <pc:sldMkLst>
          <pc:docMk/>
          <pc:sldMk cId="212408556" sldId="368"/>
        </pc:sldMkLst>
        <pc:spChg chg="add mod">
          <ac:chgData name="Tom Labiausse (Student at CentraleSupelec)" userId="S::tom.labiausse@student-cs.fr::071a47dc-6d98-42fa-8c02-0f63722c6f88" providerId="AD" clId="Web-{B60B559C-3B5C-460C-9E78-50F29B350131}" dt="2022-06-02T08:38:24.760" v="1250" actId="1076"/>
          <ac:spMkLst>
            <pc:docMk/>
            <pc:sldMk cId="212408556" sldId="368"/>
            <ac:spMk id="6" creationId="{FFDB509B-B662-6201-B9E3-D92B0371AECC}"/>
          </ac:spMkLst>
        </pc:spChg>
        <pc:picChg chg="add mod">
          <ac:chgData name="Tom Labiausse (Student at CentraleSupelec)" userId="S::tom.labiausse@student-cs.fr::071a47dc-6d98-42fa-8c02-0f63722c6f88" providerId="AD" clId="Web-{B60B559C-3B5C-460C-9E78-50F29B350131}" dt="2022-06-02T08:36:27.789" v="1172" actId="1076"/>
          <ac:picMkLst>
            <pc:docMk/>
            <pc:sldMk cId="212408556" sldId="368"/>
            <ac:picMk id="2" creationId="{3707B2E3-2E53-5666-E80D-95A831F875F7}"/>
          </ac:picMkLst>
        </pc:picChg>
        <pc:picChg chg="add mod">
          <ac:chgData name="Tom Labiausse (Student at CentraleSupelec)" userId="S::tom.labiausse@student-cs.fr::071a47dc-6d98-42fa-8c02-0f63722c6f88" providerId="AD" clId="Web-{B60B559C-3B5C-460C-9E78-50F29B350131}" dt="2022-06-02T08:36:36.383" v="1174" actId="1076"/>
          <ac:picMkLst>
            <pc:docMk/>
            <pc:sldMk cId="212408556" sldId="368"/>
            <ac:picMk id="4" creationId="{6F06C17E-1F7F-8DDA-D42A-38DA93D03E95}"/>
          </ac:picMkLst>
        </pc:picChg>
      </pc:sldChg>
      <pc:sldChg chg="addSp modSp">
        <pc:chgData name="Tom Labiausse (Student at CentraleSupelec)" userId="S::tom.labiausse@student-cs.fr::071a47dc-6d98-42fa-8c02-0f63722c6f88" providerId="AD" clId="Web-{B60B559C-3B5C-460C-9E78-50F29B350131}" dt="2022-06-02T09:18:02.048" v="1932" actId="1076"/>
        <pc:sldMkLst>
          <pc:docMk/>
          <pc:sldMk cId="1134018306" sldId="369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9:17:53.157" v="1928" actId="1076"/>
          <ac:spMkLst>
            <pc:docMk/>
            <pc:sldMk cId="1134018306" sldId="369"/>
            <ac:spMk id="2" creationId="{4967FEEF-A0A8-C61D-4EBA-E4B8A33996FB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9:17:58.407" v="1931" actId="1076"/>
          <ac:spMkLst>
            <pc:docMk/>
            <pc:sldMk cId="1134018306" sldId="369"/>
            <ac:spMk id="3" creationId="{DFF5E19C-F5AF-49A7-60CC-0388243BAC20}"/>
          </ac:spMkLst>
        </pc:spChg>
        <pc:picChg chg="mod">
          <ac:chgData name="Tom Labiausse (Student at CentraleSupelec)" userId="S::tom.labiausse@student-cs.fr::071a47dc-6d98-42fa-8c02-0f63722c6f88" providerId="AD" clId="Web-{B60B559C-3B5C-460C-9E78-50F29B350131}" dt="2022-06-02T09:18:02.048" v="1932" actId="1076"/>
          <ac:picMkLst>
            <pc:docMk/>
            <pc:sldMk cId="1134018306" sldId="369"/>
            <ac:picMk id="4" creationId="{DBD500D1-E410-F162-ECFD-D8870FEAE653}"/>
          </ac:picMkLst>
        </pc:picChg>
        <pc:cxnChg chg="add mod">
          <ac:chgData name="Tom Labiausse (Student at CentraleSupelec)" userId="S::tom.labiausse@student-cs.fr::071a47dc-6d98-42fa-8c02-0f63722c6f88" providerId="AD" clId="Web-{B60B559C-3B5C-460C-9E78-50F29B350131}" dt="2022-06-02T09:17:53.157" v="1929" actId="1076"/>
          <ac:cxnSpMkLst>
            <pc:docMk/>
            <pc:sldMk cId="1134018306" sldId="369"/>
            <ac:cxnSpMk id="6" creationId="{49373770-0F9D-ABAA-84B3-EBD4B7813B7C}"/>
          </ac:cxnSpMkLst>
        </pc:cxnChg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8:01.209" v="1625" actId="14100"/>
        <pc:sldMkLst>
          <pc:docMk/>
          <pc:sldMk cId="3097919239" sldId="370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6:58.317" v="1613" actId="20577"/>
          <ac:spMkLst>
            <pc:docMk/>
            <pc:sldMk cId="3097919239" sldId="370"/>
            <ac:spMk id="3" creationId="{4A0DD5B8-3351-30B3-DC65-6B449BB6F93E}"/>
          </ac:spMkLst>
        </pc:spChg>
        <pc:picChg chg="mod">
          <ac:chgData name="Tom Labiausse (Student at CentraleSupelec)" userId="S::tom.labiausse@student-cs.fr::071a47dc-6d98-42fa-8c02-0f63722c6f88" providerId="AD" clId="Web-{B60B559C-3B5C-460C-9E78-50F29B350131}" dt="2022-06-02T08:58:01.209" v="1625" actId="14100"/>
          <ac:picMkLst>
            <pc:docMk/>
            <pc:sldMk cId="3097919239" sldId="370"/>
            <ac:picMk id="5" creationId="{D6671AA8-A05D-65D0-154C-1CB8D0ECCB49}"/>
          </ac:picMkLst>
        </pc:picChg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7:20.255" v="1617" actId="1076"/>
        <pc:sldMkLst>
          <pc:docMk/>
          <pc:sldMk cId="79510376" sldId="371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7:20.255" v="1617" actId="1076"/>
          <ac:spMkLst>
            <pc:docMk/>
            <pc:sldMk cId="79510376" sldId="371"/>
            <ac:spMk id="3" creationId="{4A0DD5B8-3351-30B3-DC65-6B449BB6F93E}"/>
          </ac:spMkLst>
        </pc:spChg>
        <pc:cxnChg chg="mod">
          <ac:chgData name="Tom Labiausse (Student at CentraleSupelec)" userId="S::tom.labiausse@student-cs.fr::071a47dc-6d98-42fa-8c02-0f63722c6f88" providerId="AD" clId="Web-{B60B559C-3B5C-460C-9E78-50F29B350131}" dt="2022-06-02T08:57:20.239" v="1616" actId="1076"/>
          <ac:cxnSpMkLst>
            <pc:docMk/>
            <pc:sldMk cId="79510376" sldId="371"/>
            <ac:cxnSpMk id="1998" creationId="{00000000-0000-0000-0000-000000000000}"/>
          </ac:cxnSpMkLst>
        </pc:cxnChg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8:41.710" v="1639" actId="20577"/>
        <pc:sldMkLst>
          <pc:docMk/>
          <pc:sldMk cId="247952888" sldId="374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45:12.254" v="1385" actId="20577"/>
          <ac:spMkLst>
            <pc:docMk/>
            <pc:sldMk cId="247952888" sldId="374"/>
            <ac:spMk id="2" creationId="{7FC90030-186F-EA0E-6872-870A207A3EBE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8:58:41.710" v="1639" actId="20577"/>
          <ac:spMkLst>
            <pc:docMk/>
            <pc:sldMk cId="247952888" sldId="374"/>
            <ac:spMk id="3" creationId="{4A0DD5B8-3351-30B3-DC65-6B449BB6F93E}"/>
          </ac:spMkLst>
        </pc:spChg>
      </pc:sldChg>
      <pc:sldChg chg="addSp delSp modSp add replId">
        <pc:chgData name="Tom Labiausse (Student at CentraleSupelec)" userId="S::tom.labiausse@student-cs.fr::071a47dc-6d98-42fa-8c02-0f63722c6f88" providerId="AD" clId="Web-{B60B559C-3B5C-460C-9E78-50F29B350131}" dt="2022-06-02T08:51:47.622" v="1497" actId="20577"/>
        <pc:sldMkLst>
          <pc:docMk/>
          <pc:sldMk cId="2423253924" sldId="375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42:30.969" v="1285" actId="1076"/>
          <ac:spMkLst>
            <pc:docMk/>
            <pc:sldMk cId="2423253924" sldId="375"/>
            <ac:spMk id="3" creationId="{4A0DD5B8-3351-30B3-DC65-6B449BB6F93E}"/>
          </ac:spMkLst>
        </pc:spChg>
        <pc:spChg chg="mod">
          <ac:chgData name="Tom Labiausse (Student at CentraleSupelec)" userId="S::tom.labiausse@student-cs.fr::071a47dc-6d98-42fa-8c02-0f63722c6f88" providerId="AD" clId="Web-{B60B559C-3B5C-460C-9E78-50F29B350131}" dt="2022-06-02T08:51:47.622" v="1497" actId="20577"/>
          <ac:spMkLst>
            <pc:docMk/>
            <pc:sldMk cId="2423253924" sldId="375"/>
            <ac:spMk id="6" creationId="{FFDB509B-B662-6201-B9E3-D92B0371AECC}"/>
          </ac:spMkLst>
        </pc:spChg>
        <pc:picChg chg="del">
          <ac:chgData name="Tom Labiausse (Student at CentraleSupelec)" userId="S::tom.labiausse@student-cs.fr::071a47dc-6d98-42fa-8c02-0f63722c6f88" providerId="AD" clId="Web-{B60B559C-3B5C-460C-9E78-50F29B350131}" dt="2022-06-02T08:41:22.077" v="1253"/>
          <ac:picMkLst>
            <pc:docMk/>
            <pc:sldMk cId="2423253924" sldId="375"/>
            <ac:picMk id="2" creationId="{3707B2E3-2E53-5666-E80D-95A831F875F7}"/>
          </ac:picMkLst>
        </pc:picChg>
        <pc:picChg chg="del">
          <ac:chgData name="Tom Labiausse (Student at CentraleSupelec)" userId="S::tom.labiausse@student-cs.fr::071a47dc-6d98-42fa-8c02-0f63722c6f88" providerId="AD" clId="Web-{B60B559C-3B5C-460C-9E78-50F29B350131}" dt="2022-06-02T08:41:24.233" v="1254"/>
          <ac:picMkLst>
            <pc:docMk/>
            <pc:sldMk cId="2423253924" sldId="375"/>
            <ac:picMk id="4" creationId="{6F06C17E-1F7F-8DDA-D42A-38DA93D03E95}"/>
          </ac:picMkLst>
        </pc:picChg>
        <pc:picChg chg="add mod modCrop">
          <ac:chgData name="Tom Labiausse (Student at CentraleSupelec)" userId="S::tom.labiausse@student-cs.fr::071a47dc-6d98-42fa-8c02-0f63722c6f88" providerId="AD" clId="Web-{B60B559C-3B5C-460C-9E78-50F29B350131}" dt="2022-06-02T08:42:17.047" v="1283" actId="14100"/>
          <ac:picMkLst>
            <pc:docMk/>
            <pc:sldMk cId="2423253924" sldId="375"/>
            <ac:picMk id="5" creationId="{CE5D7564-2200-CAEB-1DF7-6F696C3D93D3}"/>
          </ac:picMkLst>
        </pc:picChg>
        <pc:cxnChg chg="mod">
          <ac:chgData name="Tom Labiausse (Student at CentraleSupelec)" userId="S::tom.labiausse@student-cs.fr::071a47dc-6d98-42fa-8c02-0f63722c6f88" providerId="AD" clId="Web-{B60B559C-3B5C-460C-9E78-50F29B350131}" dt="2022-06-02T08:42:30.969" v="1284" actId="1076"/>
          <ac:cxnSpMkLst>
            <pc:docMk/>
            <pc:sldMk cId="2423253924" sldId="375"/>
            <ac:cxnSpMk id="1998" creationId="{00000000-0000-0000-0000-000000000000}"/>
          </ac:cxnSpMkLst>
        </pc:cxnChg>
      </pc:sldChg>
      <pc:sldChg chg="add del replId">
        <pc:chgData name="Tom Labiausse (Student at CentraleSupelec)" userId="S::tom.labiausse@student-cs.fr::071a47dc-6d98-42fa-8c02-0f63722c6f88" providerId="AD" clId="Web-{B60B559C-3B5C-460C-9E78-50F29B350131}" dt="2022-06-02T08:52:10.154" v="1498"/>
        <pc:sldMkLst>
          <pc:docMk/>
          <pc:sldMk cId="1647381022" sldId="376"/>
        </pc:sldMkLst>
      </pc:sldChg>
      <pc:sldChg chg="modSp">
        <pc:chgData name="Tom Labiausse (Student at CentraleSupelec)" userId="S::tom.labiausse@student-cs.fr::071a47dc-6d98-42fa-8c02-0f63722c6f88" providerId="AD" clId="Web-{B60B559C-3B5C-460C-9E78-50F29B350131}" dt="2022-06-02T08:58:49.225" v="1649" actId="20577"/>
        <pc:sldMkLst>
          <pc:docMk/>
          <pc:sldMk cId="1327310647" sldId="377"/>
        </pc:sldMkLst>
        <pc:spChg chg="mod">
          <ac:chgData name="Tom Labiausse (Student at CentraleSupelec)" userId="S::tom.labiausse@student-cs.fr::071a47dc-6d98-42fa-8c02-0f63722c6f88" providerId="AD" clId="Web-{B60B559C-3B5C-460C-9E78-50F29B350131}" dt="2022-06-02T08:58:49.225" v="1649" actId="20577"/>
          <ac:spMkLst>
            <pc:docMk/>
            <pc:sldMk cId="1327310647" sldId="377"/>
            <ac:spMk id="3" creationId="{4A0DD5B8-3351-30B3-DC65-6B449BB6F93E}"/>
          </ac:spMkLst>
        </pc:spChg>
      </pc:sldChg>
      <pc:sldChg chg="add del replId">
        <pc:chgData name="Tom Labiausse (Student at CentraleSupelec)" userId="S::tom.labiausse@student-cs.fr::071a47dc-6d98-42fa-8c02-0f63722c6f88" providerId="AD" clId="Web-{B60B559C-3B5C-460C-9E78-50F29B350131}" dt="2022-06-02T08:56:36.738" v="1611"/>
        <pc:sldMkLst>
          <pc:docMk/>
          <pc:sldMk cId="655632762" sldId="380"/>
        </pc:sldMkLst>
      </pc:sldChg>
    </pc:docChg>
  </pc:docChgLst>
  <pc:docChgLst>
    <pc:chgData name="Vincent Michelangeli (Student at CentraleSupelec)" userId="688efebb-236f-4175-afd4-135349eda676" providerId="ADAL" clId="{68776BBE-4D60-4784-BAD5-64291FA6E9A7}"/>
    <pc:docChg chg="undo custSel addSld modSld sldOrd">
      <pc:chgData name="Vincent Michelangeli (Student at CentraleSupelec)" userId="688efebb-236f-4175-afd4-135349eda676" providerId="ADAL" clId="{68776BBE-4D60-4784-BAD5-64291FA6E9A7}" dt="2022-04-19T09:27:50.073" v="1682"/>
      <pc:docMkLst>
        <pc:docMk/>
      </pc:docMkLst>
      <pc:sldChg chg="modSp mod">
        <pc:chgData name="Vincent Michelangeli (Student at CentraleSupelec)" userId="688efebb-236f-4175-afd4-135349eda676" providerId="ADAL" clId="{68776BBE-4D60-4784-BAD5-64291FA6E9A7}" dt="2022-04-19T07:45:38.075" v="80" actId="20577"/>
        <pc:sldMkLst>
          <pc:docMk/>
          <pc:sldMk cId="0" sldId="256"/>
        </pc:sldMkLst>
        <pc:spChg chg="mod">
          <ac:chgData name="Vincent Michelangeli (Student at CentraleSupelec)" userId="688efebb-236f-4175-afd4-135349eda676" providerId="ADAL" clId="{68776BBE-4D60-4784-BAD5-64291FA6E9A7}" dt="2022-04-19T07:44:55.781" v="28" actId="20577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45:38.075" v="80" actId="20577"/>
          <ac:spMkLst>
            <pc:docMk/>
            <pc:sldMk cId="0" sldId="256"/>
            <ac:spMk id="164" creationId="{00000000-0000-0000-0000-000000000000}"/>
          </ac:spMkLst>
        </pc:spChg>
      </pc:sldChg>
      <pc:sldChg chg="ord">
        <pc:chgData name="Vincent Michelangeli (Student at CentraleSupelec)" userId="688efebb-236f-4175-afd4-135349eda676" providerId="ADAL" clId="{68776BBE-4D60-4784-BAD5-64291FA6E9A7}" dt="2022-04-19T07:44:39.061" v="1"/>
        <pc:sldMkLst>
          <pc:docMk/>
          <pc:sldMk cId="3784089036" sldId="305"/>
        </pc:sldMkLst>
      </pc:sldChg>
      <pc:sldChg chg="addSp delSp modSp add mod ord">
        <pc:chgData name="Vincent Michelangeli (Student at CentraleSupelec)" userId="688efebb-236f-4175-afd4-135349eda676" providerId="ADAL" clId="{68776BBE-4D60-4784-BAD5-64291FA6E9A7}" dt="2022-04-19T08:54:00.441" v="1048" actId="478"/>
        <pc:sldMkLst>
          <pc:docMk/>
          <pc:sldMk cId="2240613153" sldId="306"/>
        </pc:sldMkLst>
        <pc:spChg chg="add del mod">
          <ac:chgData name="Vincent Michelangeli (Student at CentraleSupelec)" userId="688efebb-236f-4175-afd4-135349eda676" providerId="ADAL" clId="{68776BBE-4D60-4784-BAD5-64291FA6E9A7}" dt="2022-04-19T08:53:58.323" v="1047" actId="478"/>
          <ac:spMkLst>
            <pc:docMk/>
            <pc:sldMk cId="2240613153" sldId="306"/>
            <ac:spMk id="3" creationId="{A07B5932-C8A2-4850-99C6-7ABCAA7D9E5E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54:00.441" v="1048" actId="478"/>
          <ac:spMkLst>
            <pc:docMk/>
            <pc:sldMk cId="2240613153" sldId="306"/>
            <ac:spMk id="5" creationId="{666B3F7E-B903-4912-B762-206B04E5896F}"/>
          </ac:spMkLst>
        </pc:spChg>
        <pc:spChg chg="add mod">
          <ac:chgData name="Vincent Michelangeli (Student at CentraleSupelec)" userId="688efebb-236f-4175-afd4-135349eda676" providerId="ADAL" clId="{68776BBE-4D60-4784-BAD5-64291FA6E9A7}" dt="2022-04-19T07:53:49.941" v="229" actId="478"/>
          <ac:spMkLst>
            <pc:docMk/>
            <pc:sldMk cId="2240613153" sldId="306"/>
            <ac:spMk id="7" creationId="{5C5B5BB7-F972-41A5-A47D-7B6508B886CD}"/>
          </ac:spMkLst>
        </pc:spChg>
        <pc:spChg chg="add mod">
          <ac:chgData name="Vincent Michelangeli (Student at CentraleSupelec)" userId="688efebb-236f-4175-afd4-135349eda676" providerId="ADAL" clId="{68776BBE-4D60-4784-BAD5-64291FA6E9A7}" dt="2022-04-19T07:53:36.674" v="226" actId="20577"/>
          <ac:spMkLst>
            <pc:docMk/>
            <pc:sldMk cId="2240613153" sldId="306"/>
            <ac:spMk id="15" creationId="{D1E35AD7-CAD2-49BB-AD33-D07DB73A19D2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49:13.107" v="82" actId="20577"/>
          <ac:spMkLst>
            <pc:docMk/>
            <pc:sldMk cId="2240613153" sldId="306"/>
            <ac:spMk id="178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50:18.324" v="133" actId="1076"/>
          <ac:spMkLst>
            <pc:docMk/>
            <pc:sldMk cId="2240613153" sldId="306"/>
            <ac:spMk id="179" creationId="{00000000-0000-0000-0000-000000000000}"/>
          </ac:spMkLst>
        </pc:spChg>
        <pc:spChg chg="del mod">
          <ac:chgData name="Vincent Michelangeli (Student at CentraleSupelec)" userId="688efebb-236f-4175-afd4-135349eda676" providerId="ADAL" clId="{68776BBE-4D60-4784-BAD5-64291FA6E9A7}" dt="2022-04-19T07:53:47.780" v="228" actId="478"/>
          <ac:spMkLst>
            <pc:docMk/>
            <pc:sldMk cId="2240613153" sldId="306"/>
            <ac:spMk id="180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52:48.368" v="181" actId="1076"/>
          <ac:spMkLst>
            <pc:docMk/>
            <pc:sldMk cId="2240613153" sldId="306"/>
            <ac:spMk id="181" creationId="{00000000-0000-0000-0000-000000000000}"/>
          </ac:spMkLst>
        </pc:spChg>
        <pc:spChg chg="del mod">
          <ac:chgData name="Vincent Michelangeli (Student at CentraleSupelec)" userId="688efebb-236f-4175-afd4-135349eda676" providerId="ADAL" clId="{68776BBE-4D60-4784-BAD5-64291FA6E9A7}" dt="2022-04-19T07:53:49.941" v="229" actId="478"/>
          <ac:spMkLst>
            <pc:docMk/>
            <pc:sldMk cId="2240613153" sldId="306"/>
            <ac:spMk id="182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49:30.988" v="101" actId="20577"/>
          <ac:spMkLst>
            <pc:docMk/>
            <pc:sldMk cId="2240613153" sldId="306"/>
            <ac:spMk id="183" creationId="{00000000-0000-0000-0000-00000000000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7:53:44.515" v="227" actId="478"/>
          <ac:spMkLst>
            <pc:docMk/>
            <pc:sldMk cId="2240613153" sldId="306"/>
            <ac:spMk id="184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49:16.385" v="85" actId="20577"/>
          <ac:spMkLst>
            <pc:docMk/>
            <pc:sldMk cId="2240613153" sldId="306"/>
            <ac:spMk id="185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49:19.859" v="88" actId="20577"/>
          <ac:spMkLst>
            <pc:docMk/>
            <pc:sldMk cId="2240613153" sldId="306"/>
            <ac:spMk id="186" creationId="{00000000-0000-0000-0000-000000000000}"/>
          </ac:spMkLst>
        </pc:spChg>
        <pc:cxnChg chg="add mod">
          <ac:chgData name="Vincent Michelangeli (Student at CentraleSupelec)" userId="688efebb-236f-4175-afd4-135349eda676" providerId="ADAL" clId="{68776BBE-4D60-4784-BAD5-64291FA6E9A7}" dt="2022-04-19T07:52:26.474" v="180" actId="13822"/>
          <ac:cxnSpMkLst>
            <pc:docMk/>
            <pc:sldMk cId="2240613153" sldId="306"/>
            <ac:cxnSpMk id="14" creationId="{62A4417C-CF7A-4B80-9BE9-B2CB44942C21}"/>
          </ac:cxnSpMkLst>
        </pc:cxnChg>
      </pc:sldChg>
      <pc:sldChg chg="modSp add mod ord">
        <pc:chgData name="Vincent Michelangeli (Student at CentraleSupelec)" userId="688efebb-236f-4175-afd4-135349eda676" providerId="ADAL" clId="{68776BBE-4D60-4784-BAD5-64291FA6E9A7}" dt="2022-04-19T09:27:50.073" v="1682"/>
        <pc:sldMkLst>
          <pc:docMk/>
          <pc:sldMk cId="3520454544" sldId="307"/>
        </pc:sldMkLst>
        <pc:spChg chg="mod">
          <ac:chgData name="Vincent Michelangeli (Student at CentraleSupelec)" userId="688efebb-236f-4175-afd4-135349eda676" providerId="ADAL" clId="{68776BBE-4D60-4784-BAD5-64291FA6E9A7}" dt="2022-04-19T07:55:57.215" v="412" actId="20577"/>
          <ac:spMkLst>
            <pc:docMk/>
            <pc:sldMk cId="3520454544" sldId="307"/>
            <ac:spMk id="1993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8:19:14.448" v="565" actId="5793"/>
          <ac:spMkLst>
            <pc:docMk/>
            <pc:sldMk cId="3520454544" sldId="307"/>
            <ac:spMk id="1994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8:20:33.846" v="751" actId="20577"/>
          <ac:spMkLst>
            <pc:docMk/>
            <pc:sldMk cId="3520454544" sldId="307"/>
            <ac:spMk id="1995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55:19.973" v="311" actId="20577"/>
          <ac:spMkLst>
            <pc:docMk/>
            <pc:sldMk cId="3520454544" sldId="307"/>
            <ac:spMk id="1996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7:55:48.158" v="402" actId="20577"/>
          <ac:spMkLst>
            <pc:docMk/>
            <pc:sldMk cId="3520454544" sldId="307"/>
            <ac:spMk id="1997" creationId="{00000000-0000-0000-0000-000000000000}"/>
          </ac:spMkLst>
        </pc:spChg>
      </pc:sldChg>
      <pc:sldChg chg="addSp delSp modSp add mod">
        <pc:chgData name="Vincent Michelangeli (Student at CentraleSupelec)" userId="688efebb-236f-4175-afd4-135349eda676" providerId="ADAL" clId="{68776BBE-4D60-4784-BAD5-64291FA6E9A7}" dt="2022-04-19T08:53:35.450" v="1045" actId="20577"/>
        <pc:sldMkLst>
          <pc:docMk/>
          <pc:sldMk cId="793358779" sldId="308"/>
        </pc:sldMkLst>
        <pc:spChg chg="del">
          <ac:chgData name="Vincent Michelangeli (Student at CentraleSupelec)" userId="688efebb-236f-4175-afd4-135349eda676" providerId="ADAL" clId="{68776BBE-4D60-4784-BAD5-64291FA6E9A7}" dt="2022-04-19T08:49:39.494" v="765" actId="478"/>
          <ac:spMkLst>
            <pc:docMk/>
            <pc:sldMk cId="793358779" sldId="308"/>
            <ac:spMk id="3" creationId="{A07B5932-C8A2-4850-99C6-7ABCAA7D9E5E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49:10.721" v="754" actId="478"/>
          <ac:spMkLst>
            <pc:docMk/>
            <pc:sldMk cId="793358779" sldId="308"/>
            <ac:spMk id="4" creationId="{9BA01B24-5F99-46B3-B286-DFEF93ECFE1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21.136" v="758" actId="478"/>
          <ac:spMkLst>
            <pc:docMk/>
            <pc:sldMk cId="793358779" sldId="308"/>
            <ac:spMk id="5" creationId="{666B3F7E-B903-4912-B762-206B04E5896F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36.705" v="764" actId="478"/>
          <ac:spMkLst>
            <pc:docMk/>
            <pc:sldMk cId="793358779" sldId="308"/>
            <ac:spMk id="7" creationId="{5C5B5BB7-F972-41A5-A47D-7B6508B886CD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49:18.679" v="757" actId="478"/>
          <ac:spMkLst>
            <pc:docMk/>
            <pc:sldMk cId="793358779" sldId="308"/>
            <ac:spMk id="8" creationId="{9F5856F4-516C-4DC3-A80D-993466F607C5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49:24.993" v="760" actId="478"/>
          <ac:spMkLst>
            <pc:docMk/>
            <pc:sldMk cId="793358779" sldId="308"/>
            <ac:spMk id="10" creationId="{994ED333-E46D-4530-A944-399FE9755C79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49:33.906" v="763" actId="478"/>
          <ac:spMkLst>
            <pc:docMk/>
            <pc:sldMk cId="793358779" sldId="308"/>
            <ac:spMk id="12" creationId="{A7893972-C763-4FD9-A50A-7216328882CB}"/>
          </ac:spMkLst>
        </pc:spChg>
        <pc:spChg chg="add del mod">
          <ac:chgData name="Vincent Michelangeli (Student at CentraleSupelec)" userId="688efebb-236f-4175-afd4-135349eda676" providerId="ADAL" clId="{68776BBE-4D60-4784-BAD5-64291FA6E9A7}" dt="2022-04-19T08:51:30.668" v="776" actId="478"/>
          <ac:spMkLst>
            <pc:docMk/>
            <pc:sldMk cId="793358779" sldId="308"/>
            <ac:spMk id="13" creationId="{B68274B7-869A-4A27-9000-51B65394BB40}"/>
          </ac:spMkLst>
        </pc:spChg>
        <pc:spChg chg="add mod">
          <ac:chgData name="Vincent Michelangeli (Student at CentraleSupelec)" userId="688efebb-236f-4175-afd4-135349eda676" providerId="ADAL" clId="{68776BBE-4D60-4784-BAD5-64291FA6E9A7}" dt="2022-04-19T08:53:35.450" v="1045" actId="20577"/>
          <ac:spMkLst>
            <pc:docMk/>
            <pc:sldMk cId="793358779" sldId="308"/>
            <ac:spMk id="25" creationId="{8F356E8F-DD23-4BB4-BC7F-287E96D15EB5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15.262" v="756" actId="478"/>
          <ac:spMkLst>
            <pc:docMk/>
            <pc:sldMk cId="793358779" sldId="308"/>
            <ac:spMk id="179" creationId="{00000000-0000-0000-0000-00000000000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30.104" v="762" actId="478"/>
          <ac:spMkLst>
            <pc:docMk/>
            <pc:sldMk cId="793358779" sldId="308"/>
            <ac:spMk id="181" creationId="{00000000-0000-0000-0000-00000000000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06.810" v="753" actId="478"/>
          <ac:spMkLst>
            <pc:docMk/>
            <pc:sldMk cId="793358779" sldId="308"/>
            <ac:spMk id="185" creationId="{00000000-0000-0000-0000-00000000000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49:23.732" v="759" actId="478"/>
          <ac:spMkLst>
            <pc:docMk/>
            <pc:sldMk cId="793358779" sldId="308"/>
            <ac:spMk id="186" creationId="{00000000-0000-0000-0000-000000000000}"/>
          </ac:spMkLst>
        </pc:spChg>
        <pc:cxnChg chg="del">
          <ac:chgData name="Vincent Michelangeli (Student at CentraleSupelec)" userId="688efebb-236f-4175-afd4-135349eda676" providerId="ADAL" clId="{68776BBE-4D60-4784-BAD5-64291FA6E9A7}" dt="2022-04-19T08:49:12.874" v="755" actId="478"/>
          <ac:cxnSpMkLst>
            <pc:docMk/>
            <pc:sldMk cId="793358779" sldId="308"/>
            <ac:cxnSpMk id="188" creationId="{00000000-0000-0000-0000-000000000000}"/>
          </ac:cxnSpMkLst>
        </pc:cxnChg>
        <pc:cxnChg chg="del">
          <ac:chgData name="Vincent Michelangeli (Student at CentraleSupelec)" userId="688efebb-236f-4175-afd4-135349eda676" providerId="ADAL" clId="{68776BBE-4D60-4784-BAD5-64291FA6E9A7}" dt="2022-04-19T08:49:26.571" v="761" actId="478"/>
          <ac:cxnSpMkLst>
            <pc:docMk/>
            <pc:sldMk cId="793358779" sldId="308"/>
            <ac:cxnSpMk id="189" creationId="{00000000-0000-0000-0000-000000000000}"/>
          </ac:cxnSpMkLst>
        </pc:cxnChg>
      </pc:sldChg>
      <pc:sldChg chg="modSp mod modCm">
        <pc:chgData name="Vincent Michelangeli (Student at CentraleSupelec)" userId="688efebb-236f-4175-afd4-135349eda676" providerId="ADAL" clId="{68776BBE-4D60-4784-BAD5-64291FA6E9A7}" dt="2022-04-19T09:05:17.879" v="1603" actId="20577"/>
        <pc:sldMkLst>
          <pc:docMk/>
          <pc:sldMk cId="440296888" sldId="309"/>
        </pc:sldMkLst>
        <pc:spChg chg="mod">
          <ac:chgData name="Vincent Michelangeli (Student at CentraleSupelec)" userId="688efebb-236f-4175-afd4-135349eda676" providerId="ADAL" clId="{68776BBE-4D60-4784-BAD5-64291FA6E9A7}" dt="2022-04-19T09:05:17.879" v="1603" actId="20577"/>
          <ac:spMkLst>
            <pc:docMk/>
            <pc:sldMk cId="440296888" sldId="309"/>
            <ac:spMk id="3" creationId="{BFCCD4C7-8EB1-9BD7-FFFA-13744D538DEF}"/>
          </ac:spMkLst>
        </pc:spChg>
      </pc:sldChg>
      <pc:sldChg chg="addSp delSp modSp add mod">
        <pc:chgData name="Vincent Michelangeli (Student at CentraleSupelec)" userId="688efebb-236f-4175-afd4-135349eda676" providerId="ADAL" clId="{68776BBE-4D60-4784-BAD5-64291FA6E9A7}" dt="2022-04-19T08:56:49.316" v="1272" actId="1076"/>
        <pc:sldMkLst>
          <pc:docMk/>
          <pc:sldMk cId="3713727752" sldId="310"/>
        </pc:sldMkLst>
        <pc:spChg chg="add del mod">
          <ac:chgData name="Vincent Michelangeli (Student at CentraleSupelec)" userId="688efebb-236f-4175-afd4-135349eda676" providerId="ADAL" clId="{68776BBE-4D60-4784-BAD5-64291FA6E9A7}" dt="2022-04-19T08:54:24.465" v="1051" actId="478"/>
          <ac:spMkLst>
            <pc:docMk/>
            <pc:sldMk cId="3713727752" sldId="310"/>
            <ac:spMk id="3" creationId="{74520A39-98CD-4ED0-971F-01D20EF512D0}"/>
          </ac:spMkLst>
        </pc:spChg>
        <pc:spChg chg="add mod">
          <ac:chgData name="Vincent Michelangeli (Student at CentraleSupelec)" userId="688efebb-236f-4175-afd4-135349eda676" providerId="ADAL" clId="{68776BBE-4D60-4784-BAD5-64291FA6E9A7}" dt="2022-04-19T08:54:35.530" v="1052" actId="1076"/>
          <ac:spMkLst>
            <pc:docMk/>
            <pc:sldMk cId="3713727752" sldId="310"/>
            <ac:spMk id="8" creationId="{D3CE217E-519C-416E-9115-9577583B30B1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8:56:49.316" v="1272" actId="1076"/>
          <ac:spMkLst>
            <pc:docMk/>
            <pc:sldMk cId="3713727752" sldId="310"/>
            <ac:spMk id="25" creationId="{8F356E8F-DD23-4BB4-BC7F-287E96D15EB5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8:54:38.506" v="1054" actId="20577"/>
          <ac:spMkLst>
            <pc:docMk/>
            <pc:sldMk cId="3713727752" sldId="310"/>
            <ac:spMk id="178" creationId="{00000000-0000-0000-0000-000000000000}"/>
          </ac:spMkLst>
        </pc:spChg>
        <pc:spChg chg="del">
          <ac:chgData name="Vincent Michelangeli (Student at CentraleSupelec)" userId="688efebb-236f-4175-afd4-135349eda676" providerId="ADAL" clId="{68776BBE-4D60-4784-BAD5-64291FA6E9A7}" dt="2022-04-19T08:54:17.069" v="1050" actId="478"/>
          <ac:spMkLst>
            <pc:docMk/>
            <pc:sldMk cId="3713727752" sldId="310"/>
            <ac:spMk id="183" creationId="{00000000-0000-0000-0000-000000000000}"/>
          </ac:spMkLst>
        </pc:spChg>
      </pc:sldChg>
      <pc:sldChg chg="modSp add mod">
        <pc:chgData name="Vincent Michelangeli (Student at CentraleSupelec)" userId="688efebb-236f-4175-afd4-135349eda676" providerId="ADAL" clId="{68776BBE-4D60-4784-BAD5-64291FA6E9A7}" dt="2022-04-19T09:00:12.969" v="1601" actId="20577"/>
        <pc:sldMkLst>
          <pc:docMk/>
          <pc:sldMk cId="1995500069" sldId="311"/>
        </pc:sldMkLst>
        <pc:spChg chg="mod">
          <ac:chgData name="Vincent Michelangeli (Student at CentraleSupelec)" userId="688efebb-236f-4175-afd4-135349eda676" providerId="ADAL" clId="{68776BBE-4D60-4784-BAD5-64291FA6E9A7}" dt="2022-04-19T08:57:16.258" v="1279" actId="20577"/>
          <ac:spMkLst>
            <pc:docMk/>
            <pc:sldMk cId="1995500069" sldId="311"/>
            <ac:spMk id="8" creationId="{D3CE217E-519C-416E-9115-9577583B30B1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9:00:12.969" v="1601" actId="20577"/>
          <ac:spMkLst>
            <pc:docMk/>
            <pc:sldMk cId="1995500069" sldId="311"/>
            <ac:spMk id="25" creationId="{8F356E8F-DD23-4BB4-BC7F-287E96D15EB5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8:57:04.935" v="1275" actId="20577"/>
          <ac:spMkLst>
            <pc:docMk/>
            <pc:sldMk cId="1995500069" sldId="311"/>
            <ac:spMk id="178" creationId="{00000000-0000-0000-0000-000000000000}"/>
          </ac:spMkLst>
        </pc:spChg>
      </pc:sldChg>
      <pc:sldChg chg="modSp mod">
        <pc:chgData name="Vincent Michelangeli (Student at CentraleSupelec)" userId="688efebb-236f-4175-afd4-135349eda676" providerId="ADAL" clId="{68776BBE-4D60-4784-BAD5-64291FA6E9A7}" dt="2022-04-19T09:26:52.111" v="1675" actId="1076"/>
        <pc:sldMkLst>
          <pc:docMk/>
          <pc:sldMk cId="1485920524" sldId="315"/>
        </pc:sldMkLst>
        <pc:spChg chg="mod">
          <ac:chgData name="Vincent Michelangeli (Student at CentraleSupelec)" userId="688efebb-236f-4175-afd4-135349eda676" providerId="ADAL" clId="{68776BBE-4D60-4784-BAD5-64291FA6E9A7}" dt="2022-04-19T09:26:52.111" v="1675" actId="1076"/>
          <ac:spMkLst>
            <pc:docMk/>
            <pc:sldMk cId="1485920524" sldId="315"/>
            <ac:spMk id="206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9:26:47.345" v="1674" actId="1076"/>
          <ac:spMkLst>
            <pc:docMk/>
            <pc:sldMk cId="1485920524" sldId="315"/>
            <ac:spMk id="208" creationId="{00000000-0000-0000-0000-000000000000}"/>
          </ac:spMkLst>
        </pc:spChg>
      </pc:sldChg>
      <pc:sldChg chg="modSp mod">
        <pc:chgData name="Vincent Michelangeli (Student at CentraleSupelec)" userId="688efebb-236f-4175-afd4-135349eda676" providerId="ADAL" clId="{68776BBE-4D60-4784-BAD5-64291FA6E9A7}" dt="2022-04-19T09:27:32.763" v="1680" actId="1076"/>
        <pc:sldMkLst>
          <pc:docMk/>
          <pc:sldMk cId="192473407" sldId="317"/>
        </pc:sldMkLst>
        <pc:spChg chg="mod">
          <ac:chgData name="Vincent Michelangeli (Student at CentraleSupelec)" userId="688efebb-236f-4175-afd4-135349eda676" providerId="ADAL" clId="{68776BBE-4D60-4784-BAD5-64291FA6E9A7}" dt="2022-04-19T09:26:34.287" v="1673" actId="1076"/>
          <ac:spMkLst>
            <pc:docMk/>
            <pc:sldMk cId="192473407" sldId="317"/>
            <ac:spMk id="206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9:27:32.763" v="1680" actId="1076"/>
          <ac:spMkLst>
            <pc:docMk/>
            <pc:sldMk cId="192473407" sldId="317"/>
            <ac:spMk id="207" creationId="{00000000-0000-0000-0000-000000000000}"/>
          </ac:spMkLst>
        </pc:spChg>
        <pc:spChg chg="mod">
          <ac:chgData name="Vincent Michelangeli (Student at CentraleSupelec)" userId="688efebb-236f-4175-afd4-135349eda676" providerId="ADAL" clId="{68776BBE-4D60-4784-BAD5-64291FA6E9A7}" dt="2022-04-19T09:26:31.547" v="1672" actId="1076"/>
          <ac:spMkLst>
            <pc:docMk/>
            <pc:sldMk cId="192473407" sldId="317"/>
            <ac:spMk id="208" creationId="{00000000-0000-0000-0000-000000000000}"/>
          </ac:spMkLst>
        </pc:spChg>
        <pc:cxnChg chg="mod">
          <ac:chgData name="Vincent Michelangeli (Student at CentraleSupelec)" userId="688efebb-236f-4175-afd4-135349eda676" providerId="ADAL" clId="{68776BBE-4D60-4784-BAD5-64291FA6E9A7}" dt="2022-04-19T09:27:21.272" v="1678" actId="14100"/>
          <ac:cxnSpMkLst>
            <pc:docMk/>
            <pc:sldMk cId="192473407" sldId="317"/>
            <ac:cxnSpMk id="209" creationId="{00000000-0000-0000-0000-000000000000}"/>
          </ac:cxnSpMkLst>
        </pc:cxnChg>
      </pc:sldChg>
    </pc:docChg>
  </pc:docChgLst>
  <pc:docChgLst>
    <pc:chgData name="Tom Labiausse (Student at CentraleSupelec)" userId="S::tom.labiausse@student-cs.fr::071a47dc-6d98-42fa-8c02-0f63722c6f88" providerId="AD" clId="Web-{CEAB2978-3611-413E-8E94-3D91F44FAEE6}"/>
    <pc:docChg chg="modSld">
      <pc:chgData name="Tom Labiausse (Student at CentraleSupelec)" userId="S::tom.labiausse@student-cs.fr::071a47dc-6d98-42fa-8c02-0f63722c6f88" providerId="AD" clId="Web-{CEAB2978-3611-413E-8E94-3D91F44FAEE6}" dt="2022-06-02T13:58:38.870" v="206" actId="14100"/>
      <pc:docMkLst>
        <pc:docMk/>
      </pc:docMkLst>
      <pc:sldChg chg="addSp modSp">
        <pc:chgData name="Tom Labiausse (Student at CentraleSupelec)" userId="S::tom.labiausse@student-cs.fr::071a47dc-6d98-42fa-8c02-0f63722c6f88" providerId="AD" clId="Web-{CEAB2978-3611-413E-8E94-3D91F44FAEE6}" dt="2022-06-02T13:58:38.870" v="206" actId="14100"/>
        <pc:sldMkLst>
          <pc:docMk/>
          <pc:sldMk cId="3772696412" sldId="318"/>
        </pc:sldMkLst>
        <pc:spChg chg="add mod">
          <ac:chgData name="Tom Labiausse (Student at CentraleSupelec)" userId="S::tom.labiausse@student-cs.fr::071a47dc-6d98-42fa-8c02-0f63722c6f88" providerId="AD" clId="Web-{CEAB2978-3611-413E-8E94-3D91F44FAEE6}" dt="2022-06-02T13:58:34.541" v="205" actId="1076"/>
          <ac:spMkLst>
            <pc:docMk/>
            <pc:sldMk cId="3772696412" sldId="318"/>
            <ac:spMk id="2" creationId="{CBA259EE-8927-2885-14F3-E4DAD337AFED}"/>
          </ac:spMkLst>
        </pc:spChg>
        <pc:cxnChg chg="mod">
          <ac:chgData name="Tom Labiausse (Student at CentraleSupelec)" userId="S::tom.labiausse@student-cs.fr::071a47dc-6d98-42fa-8c02-0f63722c6f88" providerId="AD" clId="Web-{CEAB2978-3611-413E-8E94-3D91F44FAEE6}" dt="2022-06-02T13:58:38.870" v="206" actId="14100"/>
          <ac:cxnSpMkLst>
            <pc:docMk/>
            <pc:sldMk cId="3772696412" sldId="318"/>
            <ac:cxnSpMk id="209" creationId="{00000000-0000-0000-0000-000000000000}"/>
          </ac:cxnSpMkLst>
        </pc:cxnChg>
      </pc:sldChg>
      <pc:sldChg chg="addSp modSp">
        <pc:chgData name="Tom Labiausse (Student at CentraleSupelec)" userId="S::tom.labiausse@student-cs.fr::071a47dc-6d98-42fa-8c02-0f63722c6f88" providerId="AD" clId="Web-{CEAB2978-3611-413E-8E94-3D91F44FAEE6}" dt="2022-06-02T13:56:21.960" v="133" actId="14100"/>
        <pc:sldMkLst>
          <pc:docMk/>
          <pc:sldMk cId="251878047" sldId="323"/>
        </pc:sldMkLst>
        <pc:spChg chg="add mod">
          <ac:chgData name="Tom Labiausse (Student at CentraleSupelec)" userId="S::tom.labiausse@student-cs.fr::071a47dc-6d98-42fa-8c02-0f63722c6f88" providerId="AD" clId="Web-{CEAB2978-3611-413E-8E94-3D91F44FAEE6}" dt="2022-06-02T13:56:16.632" v="132" actId="1076"/>
          <ac:spMkLst>
            <pc:docMk/>
            <pc:sldMk cId="251878047" sldId="323"/>
            <ac:spMk id="3" creationId="{DA906A38-716F-371C-93EB-66DED2C1D6EA}"/>
          </ac:spMkLst>
        </pc:spChg>
        <pc:cxnChg chg="mod">
          <ac:chgData name="Tom Labiausse (Student at CentraleSupelec)" userId="S::tom.labiausse@student-cs.fr::071a47dc-6d98-42fa-8c02-0f63722c6f88" providerId="AD" clId="Web-{CEAB2978-3611-413E-8E94-3D91F44FAEE6}" dt="2022-06-02T13:56:21.960" v="133" actId="14100"/>
          <ac:cxnSpMkLst>
            <pc:docMk/>
            <pc:sldMk cId="251878047" sldId="323"/>
            <ac:cxnSpMk id="209" creationId="{00000000-0000-0000-0000-000000000000}"/>
          </ac:cxnSpMkLst>
        </pc:cxnChg>
      </pc:sldChg>
      <pc:sldChg chg="addSp modSp">
        <pc:chgData name="Tom Labiausse (Student at CentraleSupelec)" userId="S::tom.labiausse@student-cs.fr::071a47dc-6d98-42fa-8c02-0f63722c6f88" providerId="AD" clId="Web-{CEAB2978-3611-413E-8E94-3D91F44FAEE6}" dt="2022-06-02T13:57:59.150" v="198" actId="14100"/>
        <pc:sldMkLst>
          <pc:docMk/>
          <pc:sldMk cId="392392432" sldId="357"/>
        </pc:sldMkLst>
        <pc:spChg chg="add mod">
          <ac:chgData name="Tom Labiausse (Student at CentraleSupelec)" userId="S::tom.labiausse@student-cs.fr::071a47dc-6d98-42fa-8c02-0f63722c6f88" providerId="AD" clId="Web-{CEAB2978-3611-413E-8E94-3D91F44FAEE6}" dt="2022-06-02T13:57:46.712" v="196" actId="1076"/>
          <ac:spMkLst>
            <pc:docMk/>
            <pc:sldMk cId="392392432" sldId="357"/>
            <ac:spMk id="2" creationId="{4E5DC69C-068B-D3CD-9137-9355CE9EEDC4}"/>
          </ac:spMkLst>
        </pc:spChg>
        <pc:cxnChg chg="mod">
          <ac:chgData name="Tom Labiausse (Student at CentraleSupelec)" userId="S::tom.labiausse@student-cs.fr::071a47dc-6d98-42fa-8c02-0f63722c6f88" providerId="AD" clId="Web-{CEAB2978-3611-413E-8E94-3D91F44FAEE6}" dt="2022-06-02T13:57:59.150" v="198" actId="14100"/>
          <ac:cxnSpMkLst>
            <pc:docMk/>
            <pc:sldMk cId="392392432" sldId="357"/>
            <ac:cxnSpMk id="209" creationId="{00000000-0000-0000-0000-000000000000}"/>
          </ac:cxnSpMkLst>
        </pc:cxnChg>
      </pc:sldChg>
      <pc:sldChg chg="addSp modSp">
        <pc:chgData name="Tom Labiausse (Student at CentraleSupelec)" userId="S::tom.labiausse@student-cs.fr::071a47dc-6d98-42fa-8c02-0f63722c6f88" providerId="AD" clId="Web-{CEAB2978-3611-413E-8E94-3D91F44FAEE6}" dt="2022-06-02T13:55:46.990" v="124" actId="14100"/>
        <pc:sldMkLst>
          <pc:docMk/>
          <pc:sldMk cId="2065759006" sldId="358"/>
        </pc:sldMkLst>
        <pc:spChg chg="add mod">
          <ac:chgData name="Tom Labiausse (Student at CentraleSupelec)" userId="S::tom.labiausse@student-cs.fr::071a47dc-6d98-42fa-8c02-0f63722c6f88" providerId="AD" clId="Web-{CEAB2978-3611-413E-8E94-3D91F44FAEE6}" dt="2022-06-02T13:55:46.990" v="124" actId="14100"/>
          <ac:spMkLst>
            <pc:docMk/>
            <pc:sldMk cId="2065759006" sldId="358"/>
            <ac:spMk id="3" creationId="{ED44D5B2-CC61-E205-241D-21A966DFF706}"/>
          </ac:spMkLst>
        </pc:spChg>
      </pc:sldChg>
      <pc:sldChg chg="addSp delSp modSp">
        <pc:chgData name="Tom Labiausse (Student at CentraleSupelec)" userId="S::tom.labiausse@student-cs.fr::071a47dc-6d98-42fa-8c02-0f63722c6f88" providerId="AD" clId="Web-{CEAB2978-3611-413E-8E94-3D91F44FAEE6}" dt="2022-06-02T13:58:19.791" v="202" actId="1076"/>
        <pc:sldMkLst>
          <pc:docMk/>
          <pc:sldMk cId="1104938241" sldId="361"/>
        </pc:sldMkLst>
        <pc:spChg chg="mod">
          <ac:chgData name="Tom Labiausse (Student at CentraleSupelec)" userId="S::tom.labiausse@student-cs.fr::071a47dc-6d98-42fa-8c02-0f63722c6f88" providerId="AD" clId="Web-{CEAB2978-3611-413E-8E94-3D91F44FAEE6}" dt="2022-06-02T13:58:19.791" v="202" actId="1076"/>
          <ac:spMkLst>
            <pc:docMk/>
            <pc:sldMk cId="1104938241" sldId="361"/>
            <ac:spMk id="3" creationId="{4A0DD5B8-3351-30B3-DC65-6B449BB6F93E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8:16.166" v="201" actId="1076"/>
          <ac:spMkLst>
            <pc:docMk/>
            <pc:sldMk cId="1104938241" sldId="361"/>
            <ac:spMk id="5" creationId="{667D3EAB-2E47-3E7B-B299-1269B5CA8E3D}"/>
          </ac:spMkLst>
        </pc:spChg>
        <pc:spChg chg="add del mod">
          <ac:chgData name="Tom Labiausse (Student at CentraleSupelec)" userId="S::tom.labiausse@student-cs.fr::071a47dc-6d98-42fa-8c02-0f63722c6f88" providerId="AD" clId="Web-{CEAB2978-3611-413E-8E94-3D91F44FAEE6}" dt="2022-06-02T13:58:08.291" v="199"/>
          <ac:spMkLst>
            <pc:docMk/>
            <pc:sldMk cId="1104938241" sldId="361"/>
            <ac:spMk id="6" creationId="{89BDF6EC-51AF-24C1-594C-8B1091C3AC0C}"/>
          </ac:spMkLst>
        </pc:spChg>
        <pc:picChg chg="mod">
          <ac:chgData name="Tom Labiausse (Student at CentraleSupelec)" userId="S::tom.labiausse@student-cs.fr::071a47dc-6d98-42fa-8c02-0f63722c6f88" providerId="AD" clId="Web-{CEAB2978-3611-413E-8E94-3D91F44FAEE6}" dt="2022-06-02T13:58:10.760" v="200" actId="1076"/>
          <ac:picMkLst>
            <pc:docMk/>
            <pc:sldMk cId="1104938241" sldId="361"/>
            <ac:picMk id="2" creationId="{27A082E0-1395-44BC-912C-EAEA070E7ED6}"/>
          </ac:picMkLst>
        </pc:picChg>
      </pc:sldChg>
      <pc:sldChg chg="addSp delSp modSp">
        <pc:chgData name="Tom Labiausse (Student at CentraleSupelec)" userId="S::tom.labiausse@student-cs.fr::071a47dc-6d98-42fa-8c02-0f63722c6f88" providerId="AD" clId="Web-{CEAB2978-3611-413E-8E94-3D91F44FAEE6}" dt="2022-06-02T13:56:35.367" v="135"/>
        <pc:sldMkLst>
          <pc:docMk/>
          <pc:sldMk cId="1446145126" sldId="365"/>
        </pc:sldMkLst>
        <pc:spChg chg="mod">
          <ac:chgData name="Tom Labiausse (Student at CentraleSupelec)" userId="S::tom.labiausse@student-cs.fr::071a47dc-6d98-42fa-8c02-0f63722c6f88" providerId="AD" clId="Web-{CEAB2978-3611-413E-8E94-3D91F44FAEE6}" dt="2022-06-02T13:53:23.002" v="77" actId="1076"/>
          <ac:spMkLst>
            <pc:docMk/>
            <pc:sldMk cId="1446145126" sldId="365"/>
            <ac:spMk id="5" creationId="{21906FB9-E99C-F705-79B1-37D3452513C5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3:23.018" v="78" actId="1076"/>
          <ac:spMkLst>
            <pc:docMk/>
            <pc:sldMk cId="1446145126" sldId="365"/>
            <ac:spMk id="6" creationId="{C85621FC-E7CF-95BE-20C4-7FB3334FA1D6}"/>
          </ac:spMkLst>
        </pc:spChg>
        <pc:spChg chg="add del mod">
          <ac:chgData name="Tom Labiausse (Student at CentraleSupelec)" userId="S::tom.labiausse@student-cs.fr::071a47dc-6d98-42fa-8c02-0f63722c6f88" providerId="AD" clId="Web-{CEAB2978-3611-413E-8E94-3D91F44FAEE6}" dt="2022-06-02T13:56:35.367" v="135"/>
          <ac:spMkLst>
            <pc:docMk/>
            <pc:sldMk cId="1446145126" sldId="365"/>
            <ac:spMk id="7" creationId="{64CA0E1D-E38C-E8FE-00BE-257C84EC62E7}"/>
          </ac:spMkLst>
        </pc:spChg>
        <pc:spChg chg="add mod">
          <ac:chgData name="Tom Labiausse (Student at CentraleSupelec)" userId="S::tom.labiausse@student-cs.fr::071a47dc-6d98-42fa-8c02-0f63722c6f88" providerId="AD" clId="Web-{CEAB2978-3611-413E-8E94-3D91F44FAEE6}" dt="2022-06-02T13:56:35.367" v="135"/>
          <ac:spMkLst>
            <pc:docMk/>
            <pc:sldMk cId="1446145126" sldId="365"/>
            <ac:spMk id="9" creationId="{00AB22C8-A341-4B73-92C4-E416DACB4AF8}"/>
          </ac:spMkLst>
        </pc:spChg>
        <pc:picChg chg="mod">
          <ac:chgData name="Tom Labiausse (Student at CentraleSupelec)" userId="S::tom.labiausse@student-cs.fr::071a47dc-6d98-42fa-8c02-0f63722c6f88" providerId="AD" clId="Web-{CEAB2978-3611-413E-8E94-3D91F44FAEE6}" dt="2022-06-02T13:53:23.096" v="79" actId="1076"/>
          <ac:picMkLst>
            <pc:docMk/>
            <pc:sldMk cId="1446145126" sldId="365"/>
            <ac:picMk id="4" creationId="{8F7B4356-D0D9-7D82-48FE-EAFEF11F2F3B}"/>
          </ac:picMkLst>
        </pc:picChg>
      </pc:sldChg>
      <pc:sldChg chg="addSp delSp modSp">
        <pc:chgData name="Tom Labiausse (Student at CentraleSupelec)" userId="S::tom.labiausse@student-cs.fr::071a47dc-6d98-42fa-8c02-0f63722c6f88" providerId="AD" clId="Web-{CEAB2978-3611-413E-8E94-3D91F44FAEE6}" dt="2022-06-02T13:56:28.179" v="134"/>
        <pc:sldMkLst>
          <pc:docMk/>
          <pc:sldMk cId="1327310647" sldId="377"/>
        </pc:sldMkLst>
        <pc:spChg chg="mod">
          <ac:chgData name="Tom Labiausse (Student at CentraleSupelec)" userId="S::tom.labiausse@student-cs.fr::071a47dc-6d98-42fa-8c02-0f63722c6f88" providerId="AD" clId="Web-{CEAB2978-3611-413E-8E94-3D91F44FAEE6}" dt="2022-06-02T13:55:04.380" v="113" actId="1076"/>
          <ac:spMkLst>
            <pc:docMk/>
            <pc:sldMk cId="1327310647" sldId="377"/>
            <ac:spMk id="2" creationId="{7FC90030-186F-EA0E-6872-870A207A3EBE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5:13.036" v="117" actId="1076"/>
          <ac:spMkLst>
            <pc:docMk/>
            <pc:sldMk cId="1327310647" sldId="377"/>
            <ac:spMk id="3" creationId="{4A0DD5B8-3351-30B3-DC65-6B449BB6F93E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5:04.380" v="114" actId="1076"/>
          <ac:spMkLst>
            <pc:docMk/>
            <pc:sldMk cId="1327310647" sldId="377"/>
            <ac:spMk id="5" creationId="{DF9C59E6-E832-2A92-212E-18FF0C4F2070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5:04.380" v="115" actId="1076"/>
          <ac:spMkLst>
            <pc:docMk/>
            <pc:sldMk cId="1327310647" sldId="377"/>
            <ac:spMk id="6" creationId="{37DE9C1B-E56A-8FBB-9B72-D46994886437}"/>
          </ac:spMkLst>
        </pc:spChg>
        <pc:spChg chg="mod">
          <ac:chgData name="Tom Labiausse (Student at CentraleSupelec)" userId="S::tom.labiausse@student-cs.fr::071a47dc-6d98-42fa-8c02-0f63722c6f88" providerId="AD" clId="Web-{CEAB2978-3611-413E-8E94-3D91F44FAEE6}" dt="2022-06-02T13:55:04.396" v="116" actId="1076"/>
          <ac:spMkLst>
            <pc:docMk/>
            <pc:sldMk cId="1327310647" sldId="377"/>
            <ac:spMk id="7" creationId="{32047AB6-8A6C-170C-64EA-C9AA4ED6EAF5}"/>
          </ac:spMkLst>
        </pc:spChg>
        <pc:spChg chg="add del mod">
          <ac:chgData name="Tom Labiausse (Student at CentraleSupelec)" userId="S::tom.labiausse@student-cs.fr::071a47dc-6d98-42fa-8c02-0f63722c6f88" providerId="AD" clId="Web-{CEAB2978-3611-413E-8E94-3D91F44FAEE6}" dt="2022-06-02T13:56:28.179" v="134"/>
          <ac:spMkLst>
            <pc:docMk/>
            <pc:sldMk cId="1327310647" sldId="377"/>
            <ac:spMk id="9" creationId="{BBDCA7AA-250C-FB71-3734-E143D8521646}"/>
          </ac:spMkLst>
        </pc:spChg>
        <pc:spChg chg="add mod">
          <ac:chgData name="Tom Labiausse (Student at CentraleSupelec)" userId="S::tom.labiausse@student-cs.fr::071a47dc-6d98-42fa-8c02-0f63722c6f88" providerId="AD" clId="Web-{CEAB2978-3611-413E-8E94-3D91F44FAEE6}" dt="2022-06-02T13:56:28.179" v="134"/>
          <ac:spMkLst>
            <pc:docMk/>
            <pc:sldMk cId="1327310647" sldId="377"/>
            <ac:spMk id="11" creationId="{9D5167BA-DBC6-65C7-1254-BE118897DC9A}"/>
          </ac:spMkLst>
        </pc:spChg>
        <pc:picChg chg="mod">
          <ac:chgData name="Tom Labiausse (Student at CentraleSupelec)" userId="S::tom.labiausse@student-cs.fr::071a47dc-6d98-42fa-8c02-0f63722c6f88" providerId="AD" clId="Web-{CEAB2978-3611-413E-8E94-3D91F44FAEE6}" dt="2022-06-02T13:55:04.364" v="112" actId="1076"/>
          <ac:picMkLst>
            <pc:docMk/>
            <pc:sldMk cId="1327310647" sldId="377"/>
            <ac:picMk id="4" creationId="{8F7B4356-D0D9-7D82-48FE-EAFEF11F2F3B}"/>
          </ac:picMkLst>
        </pc:picChg>
      </pc:sldChg>
      <pc:sldChg chg="addSp delSp modSp">
        <pc:chgData name="Tom Labiausse (Student at CentraleSupelec)" userId="S::tom.labiausse@student-cs.fr::071a47dc-6d98-42fa-8c02-0f63722c6f88" providerId="AD" clId="Web-{CEAB2978-3611-413E-8E94-3D91F44FAEE6}" dt="2022-06-02T13:58:28.447" v="203"/>
        <pc:sldMkLst>
          <pc:docMk/>
          <pc:sldMk cId="2386973775" sldId="379"/>
        </pc:sldMkLst>
        <pc:spChg chg="add del mod">
          <ac:chgData name="Tom Labiausse (Student at CentraleSupelec)" userId="S::tom.labiausse@student-cs.fr::071a47dc-6d98-42fa-8c02-0f63722c6f88" providerId="AD" clId="Web-{CEAB2978-3611-413E-8E94-3D91F44FAEE6}" dt="2022-06-02T13:50:00.763" v="2"/>
          <ac:spMkLst>
            <pc:docMk/>
            <pc:sldMk cId="2386973775" sldId="379"/>
            <ac:spMk id="2" creationId="{7E738826-83A3-FD32-DC46-E050A57E3794}"/>
          </ac:spMkLst>
        </pc:spChg>
        <pc:spChg chg="add del mod">
          <ac:chgData name="Tom Labiausse (Student at CentraleSupelec)" userId="S::tom.labiausse@student-cs.fr::071a47dc-6d98-42fa-8c02-0f63722c6f88" providerId="AD" clId="Web-{CEAB2978-3611-413E-8E94-3D91F44FAEE6}" dt="2022-06-02T13:58:28.447" v="203"/>
          <ac:spMkLst>
            <pc:docMk/>
            <pc:sldMk cId="2386973775" sldId="379"/>
            <ac:spMk id="5" creationId="{BE685550-F9D6-CF1C-B2EC-3793EF57FEE7}"/>
          </ac:spMkLst>
        </pc:spChg>
        <pc:spChg chg="add mod">
          <ac:chgData name="Tom Labiausse (Student at CentraleSupelec)" userId="S::tom.labiausse@student-cs.fr::071a47dc-6d98-42fa-8c02-0f63722c6f88" providerId="AD" clId="Web-{CEAB2978-3611-413E-8E94-3D91F44FAEE6}" dt="2022-06-02T13:58:28.447" v="203"/>
          <ac:spMkLst>
            <pc:docMk/>
            <pc:sldMk cId="2386973775" sldId="379"/>
            <ac:spMk id="8" creationId="{49C0C8A2-1479-07D3-FF24-11C92C6A8F7B}"/>
          </ac:spMkLst>
        </pc:spChg>
      </pc:sldChg>
    </pc:docChg>
  </pc:docChgLst>
  <pc:docChgLst>
    <pc:chgData name="Shruthi Sundaranand (Student at CentraleSupelec)" userId="S::shruthi.sundaranand@student-cs.fr::e6064fec-5817-49b3-8081-9a0dc0a710bd" providerId="AD" clId="Web-{84A33387-FEA7-42C0-A84C-1D2A4A351954}"/>
    <pc:docChg chg="modSld">
      <pc:chgData name="Shruthi Sundaranand (Student at CentraleSupelec)" userId="S::shruthi.sundaranand@student-cs.fr::e6064fec-5817-49b3-8081-9a0dc0a710bd" providerId="AD" clId="Web-{84A33387-FEA7-42C0-A84C-1D2A4A351954}" dt="2022-04-20T19:33:57.634" v="0" actId="20577"/>
      <pc:docMkLst>
        <pc:docMk/>
      </pc:docMkLst>
      <pc:sldChg chg="modSp">
        <pc:chgData name="Shruthi Sundaranand (Student at CentraleSupelec)" userId="S::shruthi.sundaranand@student-cs.fr::e6064fec-5817-49b3-8081-9a0dc0a710bd" providerId="AD" clId="Web-{84A33387-FEA7-42C0-A84C-1D2A4A351954}" dt="2022-04-20T19:33:57.634" v="0" actId="20577"/>
        <pc:sldMkLst>
          <pc:docMk/>
          <pc:sldMk cId="0" sldId="262"/>
        </pc:sldMkLst>
        <pc:spChg chg="mod">
          <ac:chgData name="Shruthi Sundaranand (Student at CentraleSupelec)" userId="S::shruthi.sundaranand@student-cs.fr::e6064fec-5817-49b3-8081-9a0dc0a710bd" providerId="AD" clId="Web-{84A33387-FEA7-42C0-A84C-1D2A4A351954}" dt="2022-04-20T19:33:57.634" v="0" actId="20577"/>
          <ac:spMkLst>
            <pc:docMk/>
            <pc:sldMk cId="0" sldId="262"/>
            <ac:spMk id="215" creationId="{00000000-0000-0000-0000-000000000000}"/>
          </ac:spMkLst>
        </pc:spChg>
      </pc:sldChg>
    </pc:docChg>
  </pc:docChgLst>
  <pc:docChgLst>
    <pc:chgData name="Shruthi Sundaranand (Student at CentraleSupelec)" userId="S::shruthi.sundaranand@student-cs.fr::e6064fec-5817-49b3-8081-9a0dc0a710bd" providerId="AD" clId="Web-{5C39487F-35FA-4EAF-B543-0C4A9E6EEFDD}"/>
    <pc:docChg chg="modSld">
      <pc:chgData name="Shruthi Sundaranand (Student at CentraleSupelec)" userId="S::shruthi.sundaranand@student-cs.fr::e6064fec-5817-49b3-8081-9a0dc0a710bd" providerId="AD" clId="Web-{5C39487F-35FA-4EAF-B543-0C4A9E6EEFDD}" dt="2022-04-20T12:29:11.392" v="0" actId="20577"/>
      <pc:docMkLst>
        <pc:docMk/>
      </pc:docMkLst>
      <pc:sldChg chg="modSp">
        <pc:chgData name="Shruthi Sundaranand (Student at CentraleSupelec)" userId="S::shruthi.sundaranand@student-cs.fr::e6064fec-5817-49b3-8081-9a0dc0a710bd" providerId="AD" clId="Web-{5C39487F-35FA-4EAF-B543-0C4A9E6EEFDD}" dt="2022-04-20T12:29:11.392" v="0" actId="20577"/>
        <pc:sldMkLst>
          <pc:docMk/>
          <pc:sldMk cId="0" sldId="262"/>
        </pc:sldMkLst>
        <pc:spChg chg="mod">
          <ac:chgData name="Shruthi Sundaranand (Student at CentraleSupelec)" userId="S::shruthi.sundaranand@student-cs.fr::e6064fec-5817-49b3-8081-9a0dc0a710bd" providerId="AD" clId="Web-{5C39487F-35FA-4EAF-B543-0C4A9E6EEFDD}" dt="2022-04-20T12:29:11.392" v="0" actId="20577"/>
          <ac:spMkLst>
            <pc:docMk/>
            <pc:sldMk cId="0" sldId="262"/>
            <ac:spMk id="215" creationId="{00000000-0000-0000-0000-000000000000}"/>
          </ac:spMkLst>
        </pc:spChg>
      </pc:sldChg>
    </pc:docChg>
  </pc:docChgLst>
  <pc:docChgLst>
    <pc:chgData name="Shruthi Sundaranand (Student at CentraleSupelec)" userId="S::shruthi.sundaranand@student-cs.fr::e6064fec-5817-49b3-8081-9a0dc0a710bd" providerId="AD" clId="Web-{CC32CDDE-6BF2-48F2-8356-968BB3C8B43B}"/>
    <pc:docChg chg="mod addSld modSld sldOrd modSection">
      <pc:chgData name="Shruthi Sundaranand (Student at CentraleSupelec)" userId="S::shruthi.sundaranand@student-cs.fr::e6064fec-5817-49b3-8081-9a0dc0a710bd" providerId="AD" clId="Web-{CC32CDDE-6BF2-48F2-8356-968BB3C8B43B}" dt="2022-04-19T09:47:09.073" v="305" actId="14100"/>
      <pc:docMkLst>
        <pc:docMk/>
      </pc:docMkLst>
      <pc:sldChg chg="modSp">
        <pc:chgData name="Shruthi Sundaranand (Student at CentraleSupelec)" userId="S::shruthi.sundaranand@student-cs.fr::e6064fec-5817-49b3-8081-9a0dc0a710bd" providerId="AD" clId="Web-{CC32CDDE-6BF2-48F2-8356-968BB3C8B43B}" dt="2022-04-19T09:11:35.553" v="204" actId="20577"/>
        <pc:sldMkLst>
          <pc:docMk/>
          <pc:sldMk cId="0" sldId="262"/>
        </pc:sldMkLst>
        <pc:spChg chg="mod">
          <ac:chgData name="Shruthi Sundaranand (Student at CentraleSupelec)" userId="S::shruthi.sundaranand@student-cs.fr::e6064fec-5817-49b3-8081-9a0dc0a710bd" providerId="AD" clId="Web-{CC32CDDE-6BF2-48F2-8356-968BB3C8B43B}" dt="2022-04-19T09:11:35.553" v="204" actId="20577"/>
          <ac:spMkLst>
            <pc:docMk/>
            <pc:sldMk cId="0" sldId="262"/>
            <ac:spMk id="215" creationId="{00000000-0000-0000-0000-000000000000}"/>
          </ac:spMkLst>
        </pc:spChg>
      </pc:sldChg>
      <pc:sldChg chg="modSp new addCm delCm modCm">
        <pc:chgData name="Shruthi Sundaranand (Student at CentraleSupelec)" userId="S::shruthi.sundaranand@student-cs.fr::e6064fec-5817-49b3-8081-9a0dc0a710bd" providerId="AD" clId="Web-{CC32CDDE-6BF2-48F2-8356-968BB3C8B43B}" dt="2022-04-19T09:18:26.765" v="216" actId="14100"/>
        <pc:sldMkLst>
          <pc:docMk/>
          <pc:sldMk cId="440296888" sldId="309"/>
        </pc:sldMkLst>
        <pc:spChg chg="mod">
          <ac:chgData name="Shruthi Sundaranand (Student at CentraleSupelec)" userId="S::shruthi.sundaranand@student-cs.fr::e6064fec-5817-49b3-8081-9a0dc0a710bd" providerId="AD" clId="Web-{CC32CDDE-6BF2-48F2-8356-968BB3C8B43B}" dt="2022-04-19T08:52:15.638" v="125" actId="20577"/>
          <ac:spMkLst>
            <pc:docMk/>
            <pc:sldMk cId="440296888" sldId="309"/>
            <ac:spMk id="2" creationId="{8896E826-AFDE-6F67-C2BA-C06964DFA856}"/>
          </ac:spMkLst>
        </pc:spChg>
        <pc:spChg chg="mod">
          <ac:chgData name="Shruthi Sundaranand (Student at CentraleSupelec)" userId="S::shruthi.sundaranand@student-cs.fr::e6064fec-5817-49b3-8081-9a0dc0a710bd" providerId="AD" clId="Web-{CC32CDDE-6BF2-48F2-8356-968BB3C8B43B}" dt="2022-04-19T09:18:26.765" v="216" actId="14100"/>
          <ac:spMkLst>
            <pc:docMk/>
            <pc:sldMk cId="440296888" sldId="309"/>
            <ac:spMk id="3" creationId="{BFCCD4C7-8EB1-9BD7-FFFA-13744D538DEF}"/>
          </ac:spMkLst>
        </pc:spChg>
      </pc:sldChg>
      <pc:sldChg chg="addSp delSp modSp new ord">
        <pc:chgData name="Shruthi Sundaranand (Student at CentraleSupelec)" userId="S::shruthi.sundaranand@student-cs.fr::e6064fec-5817-49b3-8081-9a0dc0a710bd" providerId="AD" clId="Web-{CC32CDDE-6BF2-48F2-8356-968BB3C8B43B}" dt="2022-04-19T09:47:09.073" v="305" actId="14100"/>
        <pc:sldMkLst>
          <pc:docMk/>
          <pc:sldMk cId="1790204786" sldId="326"/>
        </pc:sldMkLst>
        <pc:spChg chg="mod">
          <ac:chgData name="Shruthi Sundaranand (Student at CentraleSupelec)" userId="S::shruthi.sundaranand@student-cs.fr::e6064fec-5817-49b3-8081-9a0dc0a710bd" providerId="AD" clId="Web-{CC32CDDE-6BF2-48F2-8356-968BB3C8B43B}" dt="2022-04-19T09:31:20.437" v="221" actId="20577"/>
          <ac:spMkLst>
            <pc:docMk/>
            <pc:sldMk cId="1790204786" sldId="326"/>
            <ac:spMk id="2" creationId="{A02B7DA8-B4B9-9E35-5429-49ED5C12CC28}"/>
          </ac:spMkLst>
        </pc:spChg>
        <pc:spChg chg="mod">
          <ac:chgData name="Shruthi Sundaranand (Student at CentraleSupelec)" userId="S::shruthi.sundaranand@student-cs.fr::e6064fec-5817-49b3-8081-9a0dc0a710bd" providerId="AD" clId="Web-{CC32CDDE-6BF2-48F2-8356-968BB3C8B43B}" dt="2022-04-19T09:37:06.099" v="293" actId="20577"/>
          <ac:spMkLst>
            <pc:docMk/>
            <pc:sldMk cId="1790204786" sldId="326"/>
            <ac:spMk id="3" creationId="{0C9D76CB-1F09-29B7-DB93-24823A8B7AD8}"/>
          </ac:spMkLst>
        </pc:spChg>
        <pc:spChg chg="add mod">
          <ac:chgData name="Shruthi Sundaranand (Student at CentraleSupelec)" userId="S::shruthi.sundaranand@student-cs.fr::e6064fec-5817-49b3-8081-9a0dc0a710bd" providerId="AD" clId="Web-{CC32CDDE-6BF2-48F2-8356-968BB3C8B43B}" dt="2022-04-19T09:35:29.827" v="275" actId="20577"/>
          <ac:spMkLst>
            <pc:docMk/>
            <pc:sldMk cId="1790204786" sldId="326"/>
            <ac:spMk id="5" creationId="{CC217CD4-B89D-17A5-B976-C400F1179F59}"/>
          </ac:spMkLst>
        </pc:spChg>
        <pc:graphicFrameChg chg="add del mod modGraphic">
          <ac:chgData name="Shruthi Sundaranand (Student at CentraleSupelec)" userId="S::shruthi.sundaranand@student-cs.fr::e6064fec-5817-49b3-8081-9a0dc0a710bd" providerId="AD" clId="Web-{CC32CDDE-6BF2-48F2-8356-968BB3C8B43B}" dt="2022-04-19T09:36:03.126" v="277"/>
          <ac:graphicFrameMkLst>
            <pc:docMk/>
            <pc:sldMk cId="1790204786" sldId="326"/>
            <ac:graphicFrameMk id="4" creationId="{0B250345-7D9C-A2F2-EE1F-5CB33709BB62}"/>
          </ac:graphicFrameMkLst>
        </pc:graphicFrameChg>
        <pc:picChg chg="add mod modCrop">
          <ac:chgData name="Shruthi Sundaranand (Student at CentraleSupelec)" userId="S::shruthi.sundaranand@student-cs.fr::e6064fec-5817-49b3-8081-9a0dc0a710bd" providerId="AD" clId="Web-{CC32CDDE-6BF2-48F2-8356-968BB3C8B43B}" dt="2022-04-19T09:47:09.073" v="305" actId="14100"/>
          <ac:picMkLst>
            <pc:docMk/>
            <pc:sldMk cId="1790204786" sldId="326"/>
            <ac:picMk id="6" creationId="{1C46D342-3F64-F73E-4706-3DDA0D6FF528}"/>
          </ac:picMkLst>
        </pc:picChg>
      </pc:sldChg>
    </pc:docChg>
  </pc:docChgLst>
  <pc:docChgLst>
    <pc:chgData name="Tom Labiausse" userId="071a47dc-6d98-42fa-8c02-0f63722c6f88" providerId="ADAL" clId="{A4CFF45D-646D-4D37-AB0C-B815BB592846}"/>
    <pc:docChg chg="undo custSel addSld delSld modSld sldOrd addMainMaster delMainMaster delSection modSection">
      <pc:chgData name="Tom Labiausse" userId="071a47dc-6d98-42fa-8c02-0f63722c6f88" providerId="ADAL" clId="{A4CFF45D-646D-4D37-AB0C-B815BB592846}" dt="2022-04-19T10:31:53.443" v="2603" actId="20577"/>
      <pc:docMkLst>
        <pc:docMk/>
      </pc:docMkLst>
      <pc:sldChg chg="addSp delSp modSp mod">
        <pc:chgData name="Tom Labiausse" userId="071a47dc-6d98-42fa-8c02-0f63722c6f88" providerId="ADAL" clId="{A4CFF45D-646D-4D37-AB0C-B815BB592846}" dt="2022-04-19T09:04:00.741" v="179" actId="1076"/>
        <pc:sldMkLst>
          <pc:docMk/>
          <pc:sldMk cId="0" sldId="256"/>
        </pc:sldMkLst>
        <pc:spChg chg="add del mod">
          <ac:chgData name="Tom Labiausse" userId="071a47dc-6d98-42fa-8c02-0f63722c6f88" providerId="ADAL" clId="{A4CFF45D-646D-4D37-AB0C-B815BB592846}" dt="2022-04-19T08:54:03.717" v="20" actId="478"/>
          <ac:spMkLst>
            <pc:docMk/>
            <pc:sldMk cId="0" sldId="256"/>
            <ac:spMk id="3" creationId="{79007C5B-A8CC-41F2-B70F-2214A66BA8A3}"/>
          </ac:spMkLst>
        </pc:spChg>
        <pc:spChg chg="mod">
          <ac:chgData name="Tom Labiausse" userId="071a47dc-6d98-42fa-8c02-0f63722c6f88" providerId="ADAL" clId="{A4CFF45D-646D-4D37-AB0C-B815BB592846}" dt="2022-04-19T08:54:19.903" v="21" actId="1076"/>
          <ac:spMkLst>
            <pc:docMk/>
            <pc:sldMk cId="0" sldId="256"/>
            <ac:spMk id="4" creationId="{8FFD5CBA-12A4-9B5B-8068-454DEB3D8815}"/>
          </ac:spMkLst>
        </pc:spChg>
        <pc:spChg chg="add mod">
          <ac:chgData name="Tom Labiausse" userId="071a47dc-6d98-42fa-8c02-0f63722c6f88" providerId="ADAL" clId="{A4CFF45D-646D-4D37-AB0C-B815BB592846}" dt="2022-04-19T08:58:11.409" v="112" actId="255"/>
          <ac:spMkLst>
            <pc:docMk/>
            <pc:sldMk cId="0" sldId="256"/>
            <ac:spMk id="5" creationId="{767C5001-E709-4A4B-BDE9-4F61C12A7E82}"/>
          </ac:spMkLst>
        </pc:spChg>
        <pc:spChg chg="add mod">
          <ac:chgData name="Tom Labiausse" userId="071a47dc-6d98-42fa-8c02-0f63722c6f88" providerId="ADAL" clId="{A4CFF45D-646D-4D37-AB0C-B815BB592846}" dt="2022-04-19T08:59:35.075" v="141" actId="1076"/>
          <ac:spMkLst>
            <pc:docMk/>
            <pc:sldMk cId="0" sldId="256"/>
            <ac:spMk id="7" creationId="{3BC7FB3B-F29D-4AB1-A26C-B7F4D673D5CD}"/>
          </ac:spMkLst>
        </pc:spChg>
        <pc:spChg chg="del">
          <ac:chgData name="Tom Labiausse" userId="071a47dc-6d98-42fa-8c02-0f63722c6f88" providerId="ADAL" clId="{A4CFF45D-646D-4D37-AB0C-B815BB592846}" dt="2022-04-19T08:54:00.641" v="19" actId="478"/>
          <ac:spMkLst>
            <pc:docMk/>
            <pc:sldMk cId="0" sldId="256"/>
            <ac:spMk id="162" creationId="{00000000-0000-0000-0000-000000000000}"/>
          </ac:spMkLst>
        </pc:spChg>
        <pc:picChg chg="add del mod">
          <ac:chgData name="Tom Labiausse" userId="071a47dc-6d98-42fa-8c02-0f63722c6f88" providerId="ADAL" clId="{A4CFF45D-646D-4D37-AB0C-B815BB592846}" dt="2022-04-19T09:01:02.140" v="156" actId="478"/>
          <ac:picMkLst>
            <pc:docMk/>
            <pc:sldMk cId="0" sldId="256"/>
            <ac:picMk id="9" creationId="{37B1BF7A-2ACE-47C7-8E27-AAABB4301EA0}"/>
          </ac:picMkLst>
        </pc:picChg>
        <pc:picChg chg="add mod modCrop">
          <ac:chgData name="Tom Labiausse" userId="071a47dc-6d98-42fa-8c02-0f63722c6f88" providerId="ADAL" clId="{A4CFF45D-646D-4D37-AB0C-B815BB592846}" dt="2022-04-19T09:04:00.741" v="179" actId="1076"/>
          <ac:picMkLst>
            <pc:docMk/>
            <pc:sldMk cId="0" sldId="256"/>
            <ac:picMk id="11" creationId="{571BF8BA-2484-4538-A3DE-390A8DC8C744}"/>
          </ac:picMkLst>
        </pc:picChg>
        <pc:picChg chg="add del mod">
          <ac:chgData name="Tom Labiausse" userId="071a47dc-6d98-42fa-8c02-0f63722c6f88" providerId="ADAL" clId="{A4CFF45D-646D-4D37-AB0C-B815BB592846}" dt="2022-04-19T09:01:11.556" v="159" actId="478"/>
          <ac:picMkLst>
            <pc:docMk/>
            <pc:sldMk cId="0" sldId="256"/>
            <ac:picMk id="13" creationId="{7B3FCF86-B5A7-4597-B0EA-9982627C5310}"/>
          </ac:picMkLst>
        </pc:picChg>
        <pc:picChg chg="add mod">
          <ac:chgData name="Tom Labiausse" userId="071a47dc-6d98-42fa-8c02-0f63722c6f88" providerId="ADAL" clId="{A4CFF45D-646D-4D37-AB0C-B815BB592846}" dt="2022-04-19T09:03:52.615" v="178" actId="1076"/>
          <ac:picMkLst>
            <pc:docMk/>
            <pc:sldMk cId="0" sldId="256"/>
            <ac:picMk id="15" creationId="{AD0EAE16-8A69-471B-AC92-70076628819A}"/>
          </ac:picMkLst>
        </pc:picChg>
        <pc:cxnChg chg="mod">
          <ac:chgData name="Tom Labiausse" userId="071a47dc-6d98-42fa-8c02-0f63722c6f88" providerId="ADAL" clId="{A4CFF45D-646D-4D37-AB0C-B815BB592846}" dt="2022-04-19T08:58:24.923" v="113" actId="1076"/>
          <ac:cxnSpMkLst>
            <pc:docMk/>
            <pc:sldMk cId="0" sldId="256"/>
            <ac:cxnSpMk id="165" creationId="{00000000-0000-0000-0000-000000000000}"/>
          </ac:cxnSpMkLst>
        </pc:cxnChg>
      </pc:sldChg>
      <pc:sldChg chg="del">
        <pc:chgData name="Tom Labiausse" userId="071a47dc-6d98-42fa-8c02-0f63722c6f88" providerId="ADAL" clId="{A4CFF45D-646D-4D37-AB0C-B815BB592846}" dt="2022-04-19T10:24:28.118" v="2384" actId="47"/>
        <pc:sldMkLst>
          <pc:docMk/>
          <pc:sldMk cId="0" sldId="257"/>
        </pc:sldMkLst>
      </pc:sldChg>
      <pc:sldChg chg="del">
        <pc:chgData name="Tom Labiausse" userId="071a47dc-6d98-42fa-8c02-0f63722c6f88" providerId="ADAL" clId="{A4CFF45D-646D-4D37-AB0C-B815BB592846}" dt="2022-04-19T10:24:29.361" v="2385" actId="47"/>
        <pc:sldMkLst>
          <pc:docMk/>
          <pc:sldMk cId="0" sldId="258"/>
        </pc:sldMkLst>
      </pc:sldChg>
      <pc:sldChg chg="del">
        <pc:chgData name="Tom Labiausse" userId="071a47dc-6d98-42fa-8c02-0f63722c6f88" providerId="ADAL" clId="{A4CFF45D-646D-4D37-AB0C-B815BB592846}" dt="2022-04-19T10:24:31.109" v="2386" actId="47"/>
        <pc:sldMkLst>
          <pc:docMk/>
          <pc:sldMk cId="0" sldId="259"/>
        </pc:sldMkLst>
      </pc:sldChg>
      <pc:sldChg chg="del">
        <pc:chgData name="Tom Labiausse" userId="071a47dc-6d98-42fa-8c02-0f63722c6f88" providerId="ADAL" clId="{A4CFF45D-646D-4D37-AB0C-B815BB592846}" dt="2022-04-19T10:24:33.163" v="2387" actId="47"/>
        <pc:sldMkLst>
          <pc:docMk/>
          <pc:sldMk cId="0" sldId="260"/>
        </pc:sldMkLst>
      </pc:sldChg>
      <pc:sldChg chg="del">
        <pc:chgData name="Tom Labiausse" userId="071a47dc-6d98-42fa-8c02-0f63722c6f88" providerId="ADAL" clId="{A4CFF45D-646D-4D37-AB0C-B815BB592846}" dt="2022-04-19T10:24:33.658" v="2388" actId="47"/>
        <pc:sldMkLst>
          <pc:docMk/>
          <pc:sldMk cId="0" sldId="261"/>
        </pc:sldMkLst>
      </pc:sldChg>
      <pc:sldChg chg="addSp delSp modSp mod">
        <pc:chgData name="Tom Labiausse" userId="071a47dc-6d98-42fa-8c02-0f63722c6f88" providerId="ADAL" clId="{A4CFF45D-646D-4D37-AB0C-B815BB592846}" dt="2022-04-19T10:27:33.256" v="2567" actId="1076"/>
        <pc:sldMkLst>
          <pc:docMk/>
          <pc:sldMk cId="0" sldId="262"/>
        </pc:sldMkLst>
        <pc:spChg chg="add mod">
          <ac:chgData name="Tom Labiausse" userId="071a47dc-6d98-42fa-8c02-0f63722c6f88" providerId="ADAL" clId="{A4CFF45D-646D-4D37-AB0C-B815BB592846}" dt="2022-04-19T10:27:33.256" v="2567" actId="1076"/>
          <ac:spMkLst>
            <pc:docMk/>
            <pc:sldMk cId="0" sldId="262"/>
            <ac:spMk id="4" creationId="{D532382F-6DF7-45B4-8B6F-922157AD7CB7}"/>
          </ac:spMkLst>
        </pc:spChg>
        <pc:spChg chg="mod">
          <ac:chgData name="Tom Labiausse" userId="071a47dc-6d98-42fa-8c02-0f63722c6f88" providerId="ADAL" clId="{A4CFF45D-646D-4D37-AB0C-B815BB592846}" dt="2022-04-19T10:00:38.611" v="1790" actId="1076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10:05:56.239" v="2032" actId="20577"/>
          <ac:spMkLst>
            <pc:docMk/>
            <pc:sldMk cId="0" sldId="262"/>
            <ac:spMk id="215" creationId="{00000000-0000-0000-0000-000000000000}"/>
          </ac:spMkLst>
        </pc:spChg>
        <pc:picChg chg="add mod">
          <ac:chgData name="Tom Labiausse" userId="071a47dc-6d98-42fa-8c02-0f63722c6f88" providerId="ADAL" clId="{A4CFF45D-646D-4D37-AB0C-B815BB592846}" dt="2022-04-19T10:27:27.901" v="2566" actId="1035"/>
          <ac:picMkLst>
            <pc:docMk/>
            <pc:sldMk cId="0" sldId="262"/>
            <ac:picMk id="3" creationId="{896E9CAF-DA41-407A-BE19-4F14C9350E10}"/>
          </ac:picMkLst>
        </pc:picChg>
        <pc:picChg chg="add mod">
          <ac:chgData name="Tom Labiausse" userId="071a47dc-6d98-42fa-8c02-0f63722c6f88" providerId="ADAL" clId="{A4CFF45D-646D-4D37-AB0C-B815BB592846}" dt="2022-04-19T09:59:23.703" v="1782" actId="1076"/>
          <ac:picMkLst>
            <pc:docMk/>
            <pc:sldMk cId="0" sldId="262"/>
            <ac:picMk id="5" creationId="{28379B1D-1F2A-47CD-B198-5820AFB70C3F}"/>
          </ac:picMkLst>
        </pc:picChg>
        <pc:cxnChg chg="del">
          <ac:chgData name="Tom Labiausse" userId="071a47dc-6d98-42fa-8c02-0f63722c6f88" providerId="ADAL" clId="{A4CFF45D-646D-4D37-AB0C-B815BB592846}" dt="2022-04-19T09:28:16.846" v="864" actId="478"/>
          <ac:cxnSpMkLst>
            <pc:docMk/>
            <pc:sldMk cId="0" sldId="262"/>
            <ac:cxnSpMk id="216" creationId="{00000000-0000-0000-0000-000000000000}"/>
          </ac:cxnSpMkLst>
        </pc:cxnChg>
      </pc:sldChg>
      <pc:sldChg chg="del">
        <pc:chgData name="Tom Labiausse" userId="071a47dc-6d98-42fa-8c02-0f63722c6f88" providerId="ADAL" clId="{A4CFF45D-646D-4D37-AB0C-B815BB592846}" dt="2022-04-19T10:24:33.691" v="2389" actId="47"/>
        <pc:sldMkLst>
          <pc:docMk/>
          <pc:sldMk cId="0" sldId="263"/>
        </pc:sldMkLst>
      </pc:sldChg>
      <pc:sldChg chg="del">
        <pc:chgData name="Tom Labiausse" userId="071a47dc-6d98-42fa-8c02-0f63722c6f88" providerId="ADAL" clId="{A4CFF45D-646D-4D37-AB0C-B815BB592846}" dt="2022-04-19T10:24:33.720" v="2390" actId="47"/>
        <pc:sldMkLst>
          <pc:docMk/>
          <pc:sldMk cId="0" sldId="264"/>
        </pc:sldMkLst>
      </pc:sldChg>
      <pc:sldChg chg="del">
        <pc:chgData name="Tom Labiausse" userId="071a47dc-6d98-42fa-8c02-0f63722c6f88" providerId="ADAL" clId="{A4CFF45D-646D-4D37-AB0C-B815BB592846}" dt="2022-04-19T10:24:33.746" v="2391" actId="47"/>
        <pc:sldMkLst>
          <pc:docMk/>
          <pc:sldMk cId="0" sldId="265"/>
        </pc:sldMkLst>
      </pc:sldChg>
      <pc:sldChg chg="del">
        <pc:chgData name="Tom Labiausse" userId="071a47dc-6d98-42fa-8c02-0f63722c6f88" providerId="ADAL" clId="{A4CFF45D-646D-4D37-AB0C-B815BB592846}" dt="2022-04-19T10:24:33.770" v="2392" actId="47"/>
        <pc:sldMkLst>
          <pc:docMk/>
          <pc:sldMk cId="0" sldId="266"/>
        </pc:sldMkLst>
      </pc:sldChg>
      <pc:sldChg chg="del">
        <pc:chgData name="Tom Labiausse" userId="071a47dc-6d98-42fa-8c02-0f63722c6f88" providerId="ADAL" clId="{A4CFF45D-646D-4D37-AB0C-B815BB592846}" dt="2022-04-19T10:24:33.813" v="2393" actId="47"/>
        <pc:sldMkLst>
          <pc:docMk/>
          <pc:sldMk cId="0" sldId="267"/>
        </pc:sldMkLst>
      </pc:sldChg>
      <pc:sldChg chg="del">
        <pc:chgData name="Tom Labiausse" userId="071a47dc-6d98-42fa-8c02-0f63722c6f88" providerId="ADAL" clId="{A4CFF45D-646D-4D37-AB0C-B815BB592846}" dt="2022-04-19T10:24:33.843" v="2394" actId="47"/>
        <pc:sldMkLst>
          <pc:docMk/>
          <pc:sldMk cId="0" sldId="268"/>
        </pc:sldMkLst>
      </pc:sldChg>
      <pc:sldChg chg="del">
        <pc:chgData name="Tom Labiausse" userId="071a47dc-6d98-42fa-8c02-0f63722c6f88" providerId="ADAL" clId="{A4CFF45D-646D-4D37-AB0C-B815BB592846}" dt="2022-04-19T10:24:33.883" v="2395" actId="47"/>
        <pc:sldMkLst>
          <pc:docMk/>
          <pc:sldMk cId="0" sldId="269"/>
        </pc:sldMkLst>
      </pc:sldChg>
      <pc:sldChg chg="del">
        <pc:chgData name="Tom Labiausse" userId="071a47dc-6d98-42fa-8c02-0f63722c6f88" providerId="ADAL" clId="{A4CFF45D-646D-4D37-AB0C-B815BB592846}" dt="2022-04-19T10:24:33.969" v="2396" actId="47"/>
        <pc:sldMkLst>
          <pc:docMk/>
          <pc:sldMk cId="0" sldId="270"/>
        </pc:sldMkLst>
      </pc:sldChg>
      <pc:sldChg chg="del">
        <pc:chgData name="Tom Labiausse" userId="071a47dc-6d98-42fa-8c02-0f63722c6f88" providerId="ADAL" clId="{A4CFF45D-646D-4D37-AB0C-B815BB592846}" dt="2022-04-19T10:24:34.054" v="2397" actId="47"/>
        <pc:sldMkLst>
          <pc:docMk/>
          <pc:sldMk cId="0" sldId="271"/>
        </pc:sldMkLst>
      </pc:sldChg>
      <pc:sldChg chg="del">
        <pc:chgData name="Tom Labiausse" userId="071a47dc-6d98-42fa-8c02-0f63722c6f88" providerId="ADAL" clId="{A4CFF45D-646D-4D37-AB0C-B815BB592846}" dt="2022-04-19T10:24:34.088" v="2398" actId="47"/>
        <pc:sldMkLst>
          <pc:docMk/>
          <pc:sldMk cId="0" sldId="272"/>
        </pc:sldMkLst>
      </pc:sldChg>
      <pc:sldChg chg="del">
        <pc:chgData name="Tom Labiausse" userId="071a47dc-6d98-42fa-8c02-0f63722c6f88" providerId="ADAL" clId="{A4CFF45D-646D-4D37-AB0C-B815BB592846}" dt="2022-04-19T10:24:34.110" v="2399" actId="47"/>
        <pc:sldMkLst>
          <pc:docMk/>
          <pc:sldMk cId="0" sldId="273"/>
        </pc:sldMkLst>
      </pc:sldChg>
      <pc:sldChg chg="del">
        <pc:chgData name="Tom Labiausse" userId="071a47dc-6d98-42fa-8c02-0f63722c6f88" providerId="ADAL" clId="{A4CFF45D-646D-4D37-AB0C-B815BB592846}" dt="2022-04-19T10:24:34.136" v="2400" actId="47"/>
        <pc:sldMkLst>
          <pc:docMk/>
          <pc:sldMk cId="0" sldId="274"/>
        </pc:sldMkLst>
      </pc:sldChg>
      <pc:sldChg chg="del">
        <pc:chgData name="Tom Labiausse" userId="071a47dc-6d98-42fa-8c02-0f63722c6f88" providerId="ADAL" clId="{A4CFF45D-646D-4D37-AB0C-B815BB592846}" dt="2022-04-19T10:24:34.163" v="2401" actId="47"/>
        <pc:sldMkLst>
          <pc:docMk/>
          <pc:sldMk cId="0" sldId="275"/>
        </pc:sldMkLst>
      </pc:sldChg>
      <pc:sldChg chg="del">
        <pc:chgData name="Tom Labiausse" userId="071a47dc-6d98-42fa-8c02-0f63722c6f88" providerId="ADAL" clId="{A4CFF45D-646D-4D37-AB0C-B815BB592846}" dt="2022-04-19T10:24:34.205" v="2402" actId="47"/>
        <pc:sldMkLst>
          <pc:docMk/>
          <pc:sldMk cId="0" sldId="276"/>
        </pc:sldMkLst>
      </pc:sldChg>
      <pc:sldChg chg="del">
        <pc:chgData name="Tom Labiausse" userId="071a47dc-6d98-42fa-8c02-0f63722c6f88" providerId="ADAL" clId="{A4CFF45D-646D-4D37-AB0C-B815BB592846}" dt="2022-04-19T10:24:34.240" v="2403" actId="47"/>
        <pc:sldMkLst>
          <pc:docMk/>
          <pc:sldMk cId="0" sldId="277"/>
        </pc:sldMkLst>
      </pc:sldChg>
      <pc:sldChg chg="del">
        <pc:chgData name="Tom Labiausse" userId="071a47dc-6d98-42fa-8c02-0f63722c6f88" providerId="ADAL" clId="{A4CFF45D-646D-4D37-AB0C-B815BB592846}" dt="2022-04-19T10:24:34.270" v="2404" actId="47"/>
        <pc:sldMkLst>
          <pc:docMk/>
          <pc:sldMk cId="0" sldId="278"/>
        </pc:sldMkLst>
      </pc:sldChg>
      <pc:sldChg chg="del">
        <pc:chgData name="Tom Labiausse" userId="071a47dc-6d98-42fa-8c02-0f63722c6f88" providerId="ADAL" clId="{A4CFF45D-646D-4D37-AB0C-B815BB592846}" dt="2022-04-19T10:24:34.298" v="2405" actId="47"/>
        <pc:sldMkLst>
          <pc:docMk/>
          <pc:sldMk cId="0" sldId="279"/>
        </pc:sldMkLst>
      </pc:sldChg>
      <pc:sldChg chg="del">
        <pc:chgData name="Tom Labiausse" userId="071a47dc-6d98-42fa-8c02-0f63722c6f88" providerId="ADAL" clId="{A4CFF45D-646D-4D37-AB0C-B815BB592846}" dt="2022-04-19T10:24:34.327" v="2406" actId="47"/>
        <pc:sldMkLst>
          <pc:docMk/>
          <pc:sldMk cId="0" sldId="280"/>
        </pc:sldMkLst>
      </pc:sldChg>
      <pc:sldChg chg="del">
        <pc:chgData name="Tom Labiausse" userId="071a47dc-6d98-42fa-8c02-0f63722c6f88" providerId="ADAL" clId="{A4CFF45D-646D-4D37-AB0C-B815BB592846}" dt="2022-04-19T10:24:34.969" v="2407" actId="47"/>
        <pc:sldMkLst>
          <pc:docMk/>
          <pc:sldMk cId="0" sldId="281"/>
        </pc:sldMkLst>
      </pc:sldChg>
      <pc:sldChg chg="del">
        <pc:chgData name="Tom Labiausse" userId="071a47dc-6d98-42fa-8c02-0f63722c6f88" providerId="ADAL" clId="{A4CFF45D-646D-4D37-AB0C-B815BB592846}" dt="2022-04-19T10:24:35.461" v="2408" actId="47"/>
        <pc:sldMkLst>
          <pc:docMk/>
          <pc:sldMk cId="0" sldId="282"/>
        </pc:sldMkLst>
      </pc:sldChg>
      <pc:sldChg chg="del">
        <pc:chgData name="Tom Labiausse" userId="071a47dc-6d98-42fa-8c02-0f63722c6f88" providerId="ADAL" clId="{A4CFF45D-646D-4D37-AB0C-B815BB592846}" dt="2022-04-19T10:24:35.485" v="2409" actId="47"/>
        <pc:sldMkLst>
          <pc:docMk/>
          <pc:sldMk cId="0" sldId="283"/>
        </pc:sldMkLst>
      </pc:sldChg>
      <pc:sldChg chg="del">
        <pc:chgData name="Tom Labiausse" userId="071a47dc-6d98-42fa-8c02-0f63722c6f88" providerId="ADAL" clId="{A4CFF45D-646D-4D37-AB0C-B815BB592846}" dt="2022-04-19T10:24:35.640" v="2410" actId="47"/>
        <pc:sldMkLst>
          <pc:docMk/>
          <pc:sldMk cId="0" sldId="284"/>
        </pc:sldMkLst>
      </pc:sldChg>
      <pc:sldChg chg="del">
        <pc:chgData name="Tom Labiausse" userId="071a47dc-6d98-42fa-8c02-0f63722c6f88" providerId="ADAL" clId="{A4CFF45D-646D-4D37-AB0C-B815BB592846}" dt="2022-04-19T10:24:35.670" v="2411" actId="47"/>
        <pc:sldMkLst>
          <pc:docMk/>
          <pc:sldMk cId="0" sldId="285"/>
        </pc:sldMkLst>
      </pc:sldChg>
      <pc:sldChg chg="del">
        <pc:chgData name="Tom Labiausse" userId="071a47dc-6d98-42fa-8c02-0f63722c6f88" providerId="ADAL" clId="{A4CFF45D-646D-4D37-AB0C-B815BB592846}" dt="2022-04-19T10:24:35.697" v="2412" actId="47"/>
        <pc:sldMkLst>
          <pc:docMk/>
          <pc:sldMk cId="0" sldId="286"/>
        </pc:sldMkLst>
      </pc:sldChg>
      <pc:sldChg chg="del">
        <pc:chgData name="Tom Labiausse" userId="071a47dc-6d98-42fa-8c02-0f63722c6f88" providerId="ADAL" clId="{A4CFF45D-646D-4D37-AB0C-B815BB592846}" dt="2022-04-19T10:24:35.720" v="2413" actId="47"/>
        <pc:sldMkLst>
          <pc:docMk/>
          <pc:sldMk cId="0" sldId="287"/>
        </pc:sldMkLst>
      </pc:sldChg>
      <pc:sldChg chg="del">
        <pc:chgData name="Tom Labiausse" userId="071a47dc-6d98-42fa-8c02-0f63722c6f88" providerId="ADAL" clId="{A4CFF45D-646D-4D37-AB0C-B815BB592846}" dt="2022-04-19T10:24:35.745" v="2414" actId="47"/>
        <pc:sldMkLst>
          <pc:docMk/>
          <pc:sldMk cId="0" sldId="288"/>
        </pc:sldMkLst>
      </pc:sldChg>
      <pc:sldChg chg="del">
        <pc:chgData name="Tom Labiausse" userId="071a47dc-6d98-42fa-8c02-0f63722c6f88" providerId="ADAL" clId="{A4CFF45D-646D-4D37-AB0C-B815BB592846}" dt="2022-04-19T10:24:35.781" v="2415" actId="47"/>
        <pc:sldMkLst>
          <pc:docMk/>
          <pc:sldMk cId="0" sldId="289"/>
        </pc:sldMkLst>
      </pc:sldChg>
      <pc:sldChg chg="del">
        <pc:chgData name="Tom Labiausse" userId="071a47dc-6d98-42fa-8c02-0f63722c6f88" providerId="ADAL" clId="{A4CFF45D-646D-4D37-AB0C-B815BB592846}" dt="2022-04-19T10:24:35.830" v="2416" actId="47"/>
        <pc:sldMkLst>
          <pc:docMk/>
          <pc:sldMk cId="0" sldId="290"/>
        </pc:sldMkLst>
      </pc:sldChg>
      <pc:sldChg chg="del">
        <pc:chgData name="Tom Labiausse" userId="071a47dc-6d98-42fa-8c02-0f63722c6f88" providerId="ADAL" clId="{A4CFF45D-646D-4D37-AB0C-B815BB592846}" dt="2022-04-19T10:24:36.159" v="2417" actId="47"/>
        <pc:sldMkLst>
          <pc:docMk/>
          <pc:sldMk cId="0" sldId="291"/>
        </pc:sldMkLst>
      </pc:sldChg>
      <pc:sldChg chg="del">
        <pc:chgData name="Tom Labiausse" userId="071a47dc-6d98-42fa-8c02-0f63722c6f88" providerId="ADAL" clId="{A4CFF45D-646D-4D37-AB0C-B815BB592846}" dt="2022-04-19T10:24:36.495" v="2418" actId="47"/>
        <pc:sldMkLst>
          <pc:docMk/>
          <pc:sldMk cId="0" sldId="292"/>
        </pc:sldMkLst>
      </pc:sldChg>
      <pc:sldChg chg="del">
        <pc:chgData name="Tom Labiausse" userId="071a47dc-6d98-42fa-8c02-0f63722c6f88" providerId="ADAL" clId="{A4CFF45D-646D-4D37-AB0C-B815BB592846}" dt="2022-04-19T10:24:36.563" v="2419" actId="47"/>
        <pc:sldMkLst>
          <pc:docMk/>
          <pc:sldMk cId="0" sldId="293"/>
        </pc:sldMkLst>
      </pc:sldChg>
      <pc:sldChg chg="del">
        <pc:chgData name="Tom Labiausse" userId="071a47dc-6d98-42fa-8c02-0f63722c6f88" providerId="ADAL" clId="{A4CFF45D-646D-4D37-AB0C-B815BB592846}" dt="2022-04-19T10:24:36.607" v="2420" actId="47"/>
        <pc:sldMkLst>
          <pc:docMk/>
          <pc:sldMk cId="0" sldId="294"/>
        </pc:sldMkLst>
      </pc:sldChg>
      <pc:sldChg chg="del">
        <pc:chgData name="Tom Labiausse" userId="071a47dc-6d98-42fa-8c02-0f63722c6f88" providerId="ADAL" clId="{A4CFF45D-646D-4D37-AB0C-B815BB592846}" dt="2022-04-19T10:24:36.651" v="2421" actId="47"/>
        <pc:sldMkLst>
          <pc:docMk/>
          <pc:sldMk cId="0" sldId="295"/>
        </pc:sldMkLst>
      </pc:sldChg>
      <pc:sldChg chg="del">
        <pc:chgData name="Tom Labiausse" userId="071a47dc-6d98-42fa-8c02-0f63722c6f88" providerId="ADAL" clId="{A4CFF45D-646D-4D37-AB0C-B815BB592846}" dt="2022-04-19T10:24:36.703" v="2422" actId="47"/>
        <pc:sldMkLst>
          <pc:docMk/>
          <pc:sldMk cId="0" sldId="296"/>
        </pc:sldMkLst>
      </pc:sldChg>
      <pc:sldChg chg="del">
        <pc:chgData name="Tom Labiausse" userId="071a47dc-6d98-42fa-8c02-0f63722c6f88" providerId="ADAL" clId="{A4CFF45D-646D-4D37-AB0C-B815BB592846}" dt="2022-04-19T10:24:36.770" v="2423" actId="47"/>
        <pc:sldMkLst>
          <pc:docMk/>
          <pc:sldMk cId="0" sldId="297"/>
        </pc:sldMkLst>
      </pc:sldChg>
      <pc:sldChg chg="del">
        <pc:chgData name="Tom Labiausse" userId="071a47dc-6d98-42fa-8c02-0f63722c6f88" providerId="ADAL" clId="{A4CFF45D-646D-4D37-AB0C-B815BB592846}" dt="2022-04-19T10:24:36.865" v="2424" actId="47"/>
        <pc:sldMkLst>
          <pc:docMk/>
          <pc:sldMk cId="0" sldId="298"/>
        </pc:sldMkLst>
      </pc:sldChg>
      <pc:sldChg chg="del">
        <pc:chgData name="Tom Labiausse" userId="071a47dc-6d98-42fa-8c02-0f63722c6f88" providerId="ADAL" clId="{A4CFF45D-646D-4D37-AB0C-B815BB592846}" dt="2022-04-19T10:24:36.980" v="2425" actId="47"/>
        <pc:sldMkLst>
          <pc:docMk/>
          <pc:sldMk cId="0" sldId="299"/>
        </pc:sldMkLst>
      </pc:sldChg>
      <pc:sldChg chg="del">
        <pc:chgData name="Tom Labiausse" userId="071a47dc-6d98-42fa-8c02-0f63722c6f88" providerId="ADAL" clId="{A4CFF45D-646D-4D37-AB0C-B815BB592846}" dt="2022-04-19T10:24:37.086" v="2426" actId="47"/>
        <pc:sldMkLst>
          <pc:docMk/>
          <pc:sldMk cId="0" sldId="300"/>
        </pc:sldMkLst>
      </pc:sldChg>
      <pc:sldChg chg="del">
        <pc:chgData name="Tom Labiausse" userId="071a47dc-6d98-42fa-8c02-0f63722c6f88" providerId="ADAL" clId="{A4CFF45D-646D-4D37-AB0C-B815BB592846}" dt="2022-04-19T10:24:37.167" v="2427" actId="47"/>
        <pc:sldMkLst>
          <pc:docMk/>
          <pc:sldMk cId="0" sldId="301"/>
        </pc:sldMkLst>
      </pc:sldChg>
      <pc:sldChg chg="del">
        <pc:chgData name="Tom Labiausse" userId="071a47dc-6d98-42fa-8c02-0f63722c6f88" providerId="ADAL" clId="{A4CFF45D-646D-4D37-AB0C-B815BB592846}" dt="2022-04-19T10:24:38.566" v="2428" actId="47"/>
        <pc:sldMkLst>
          <pc:docMk/>
          <pc:sldMk cId="0" sldId="302"/>
        </pc:sldMkLst>
      </pc:sldChg>
      <pc:sldChg chg="del">
        <pc:chgData name="Tom Labiausse" userId="071a47dc-6d98-42fa-8c02-0f63722c6f88" providerId="ADAL" clId="{A4CFF45D-646D-4D37-AB0C-B815BB592846}" dt="2022-04-19T10:24:38.618" v="2429" actId="47"/>
        <pc:sldMkLst>
          <pc:docMk/>
          <pc:sldMk cId="0" sldId="303"/>
        </pc:sldMkLst>
      </pc:sldChg>
      <pc:sldChg chg="add del">
        <pc:chgData name="Tom Labiausse" userId="071a47dc-6d98-42fa-8c02-0f63722c6f88" providerId="ADAL" clId="{A4CFF45D-646D-4D37-AB0C-B815BB592846}" dt="2022-04-19T10:24:48.431" v="2438" actId="47"/>
        <pc:sldMkLst>
          <pc:docMk/>
          <pc:sldMk cId="0" sldId="304"/>
        </pc:sldMkLst>
      </pc:sldChg>
      <pc:sldChg chg="modSp mod">
        <pc:chgData name="Tom Labiausse" userId="071a47dc-6d98-42fa-8c02-0f63722c6f88" providerId="ADAL" clId="{A4CFF45D-646D-4D37-AB0C-B815BB592846}" dt="2022-04-19T09:29:00.202" v="882" actId="20577"/>
        <pc:sldMkLst>
          <pc:docMk/>
          <pc:sldMk cId="3784089036" sldId="305"/>
        </pc:sldMkLst>
        <pc:graphicFrameChg chg="modGraphic">
          <ac:chgData name="Tom Labiausse" userId="071a47dc-6d98-42fa-8c02-0f63722c6f88" providerId="ADAL" clId="{A4CFF45D-646D-4D37-AB0C-B815BB592846}" dt="2022-04-19T09:29:00.202" v="882" actId="20577"/>
          <ac:graphicFrameMkLst>
            <pc:docMk/>
            <pc:sldMk cId="3784089036" sldId="305"/>
            <ac:graphicFrameMk id="5" creationId="{F9C36D2E-A538-6E4E-BD81-5F7E2AD76E21}"/>
          </ac:graphicFrameMkLst>
        </pc:graphicFrameChg>
      </pc:sldChg>
      <pc:sldChg chg="modSp mod">
        <pc:chgData name="Tom Labiausse" userId="071a47dc-6d98-42fa-8c02-0f63722c6f88" providerId="ADAL" clId="{A4CFF45D-646D-4D37-AB0C-B815BB592846}" dt="2022-04-19T10:21:00.702" v="2292" actId="1076"/>
        <pc:sldMkLst>
          <pc:docMk/>
          <pc:sldMk cId="793358779" sldId="308"/>
        </pc:sldMkLst>
        <pc:spChg chg="mod">
          <ac:chgData name="Tom Labiausse" userId="071a47dc-6d98-42fa-8c02-0f63722c6f88" providerId="ADAL" clId="{A4CFF45D-646D-4D37-AB0C-B815BB592846}" dt="2022-04-19T10:21:00.702" v="2292" actId="1076"/>
          <ac:spMkLst>
            <pc:docMk/>
            <pc:sldMk cId="793358779" sldId="308"/>
            <ac:spMk id="25" creationId="{8F356E8F-DD23-4BB4-BC7F-287E96D15EB5}"/>
          </ac:spMkLst>
        </pc:spChg>
      </pc:sldChg>
      <pc:sldChg chg="modSp mod">
        <pc:chgData name="Tom Labiausse" userId="071a47dc-6d98-42fa-8c02-0f63722c6f88" providerId="ADAL" clId="{A4CFF45D-646D-4D37-AB0C-B815BB592846}" dt="2022-04-19T10:10:23.716" v="2121" actId="20577"/>
        <pc:sldMkLst>
          <pc:docMk/>
          <pc:sldMk cId="440296888" sldId="309"/>
        </pc:sldMkLst>
        <pc:spChg chg="mod">
          <ac:chgData name="Tom Labiausse" userId="071a47dc-6d98-42fa-8c02-0f63722c6f88" providerId="ADAL" clId="{A4CFF45D-646D-4D37-AB0C-B815BB592846}" dt="2022-04-19T10:07:55.246" v="2103" actId="1076"/>
          <ac:spMkLst>
            <pc:docMk/>
            <pc:sldMk cId="440296888" sldId="309"/>
            <ac:spMk id="2" creationId="{8896E826-AFDE-6F67-C2BA-C06964DFA856}"/>
          </ac:spMkLst>
        </pc:spChg>
        <pc:spChg chg="mod">
          <ac:chgData name="Tom Labiausse" userId="071a47dc-6d98-42fa-8c02-0f63722c6f88" providerId="ADAL" clId="{A4CFF45D-646D-4D37-AB0C-B815BB592846}" dt="2022-04-19T10:10:23.716" v="2121" actId="20577"/>
          <ac:spMkLst>
            <pc:docMk/>
            <pc:sldMk cId="440296888" sldId="309"/>
            <ac:spMk id="3" creationId="{BFCCD4C7-8EB1-9BD7-FFFA-13744D538DEF}"/>
          </ac:spMkLst>
        </pc:spChg>
      </pc:sldChg>
      <pc:sldChg chg="modSp mod">
        <pc:chgData name="Tom Labiausse" userId="071a47dc-6d98-42fa-8c02-0f63722c6f88" providerId="ADAL" clId="{A4CFF45D-646D-4D37-AB0C-B815BB592846}" dt="2022-04-19T10:21:08.309" v="2293" actId="1076"/>
        <pc:sldMkLst>
          <pc:docMk/>
          <pc:sldMk cId="3713727752" sldId="310"/>
        </pc:sldMkLst>
        <pc:spChg chg="mod">
          <ac:chgData name="Tom Labiausse" userId="071a47dc-6d98-42fa-8c02-0f63722c6f88" providerId="ADAL" clId="{A4CFF45D-646D-4D37-AB0C-B815BB592846}" dt="2022-04-19T10:21:08.309" v="2293" actId="1076"/>
          <ac:spMkLst>
            <pc:docMk/>
            <pc:sldMk cId="3713727752" sldId="310"/>
            <ac:spMk id="25" creationId="{8F356E8F-DD23-4BB4-BC7F-287E96D15EB5}"/>
          </ac:spMkLst>
        </pc:spChg>
      </pc:sldChg>
      <pc:sldChg chg="addSp delSp modSp add mod">
        <pc:chgData name="Tom Labiausse" userId="071a47dc-6d98-42fa-8c02-0f63722c6f88" providerId="ADAL" clId="{A4CFF45D-646D-4D37-AB0C-B815BB592846}" dt="2022-04-19T10:30:46.011" v="2602" actId="1076"/>
        <pc:sldMkLst>
          <pc:docMk/>
          <pc:sldMk cId="1088897773" sldId="312"/>
        </pc:sldMkLst>
        <pc:spChg chg="mod">
          <ac:chgData name="Tom Labiausse" userId="071a47dc-6d98-42fa-8c02-0f63722c6f88" providerId="ADAL" clId="{A4CFF45D-646D-4D37-AB0C-B815BB592846}" dt="2022-04-19T10:30:46.011" v="2602" actId="1076"/>
          <ac:spMkLst>
            <pc:docMk/>
            <pc:sldMk cId="1088897773" sldId="312"/>
            <ac:spMk id="2" creationId="{8896E826-AFDE-6F67-C2BA-C06964DFA856}"/>
          </ac:spMkLst>
        </pc:spChg>
        <pc:spChg chg="del">
          <ac:chgData name="Tom Labiausse" userId="071a47dc-6d98-42fa-8c02-0f63722c6f88" providerId="ADAL" clId="{A4CFF45D-646D-4D37-AB0C-B815BB592846}" dt="2022-04-19T09:07:28.450" v="237" actId="21"/>
          <ac:spMkLst>
            <pc:docMk/>
            <pc:sldMk cId="1088897773" sldId="312"/>
            <ac:spMk id="3" creationId="{BFCCD4C7-8EB1-9BD7-FFFA-13744D538DEF}"/>
          </ac:spMkLst>
        </pc:spChg>
        <pc:spChg chg="add del mod">
          <ac:chgData name="Tom Labiausse" userId="071a47dc-6d98-42fa-8c02-0f63722c6f88" providerId="ADAL" clId="{A4CFF45D-646D-4D37-AB0C-B815BB592846}" dt="2022-04-19T09:07:30.723" v="238" actId="478"/>
          <ac:spMkLst>
            <pc:docMk/>
            <pc:sldMk cId="1088897773" sldId="312"/>
            <ac:spMk id="5" creationId="{D556F418-F220-40C8-95C0-F8F861780202}"/>
          </ac:spMkLst>
        </pc:spChg>
        <pc:spChg chg="add del mod">
          <ac:chgData name="Tom Labiausse" userId="071a47dc-6d98-42fa-8c02-0f63722c6f88" providerId="ADAL" clId="{A4CFF45D-646D-4D37-AB0C-B815BB592846}" dt="2022-04-19T09:13:29.845" v="487" actId="478"/>
          <ac:spMkLst>
            <pc:docMk/>
            <pc:sldMk cId="1088897773" sldId="312"/>
            <ac:spMk id="6" creationId="{CF22FADE-7085-4410-99B9-CDBCD71810A2}"/>
          </ac:spMkLst>
        </pc:spChg>
        <pc:spChg chg="add mod">
          <ac:chgData name="Tom Labiausse" userId="071a47dc-6d98-42fa-8c02-0f63722c6f88" providerId="ADAL" clId="{A4CFF45D-646D-4D37-AB0C-B815BB592846}" dt="2022-04-19T10:29:43.659" v="2573" actId="1076"/>
          <ac:spMkLst>
            <pc:docMk/>
            <pc:sldMk cId="1088897773" sldId="312"/>
            <ac:spMk id="7" creationId="{2F52D6BB-BA8C-40D3-A73D-AB2E9EAE48D2}"/>
          </ac:spMkLst>
        </pc:spChg>
        <pc:spChg chg="add mod">
          <ac:chgData name="Tom Labiausse" userId="071a47dc-6d98-42fa-8c02-0f63722c6f88" providerId="ADAL" clId="{A4CFF45D-646D-4D37-AB0C-B815BB592846}" dt="2022-04-19T10:30:09.861" v="2586" actId="1036"/>
          <ac:spMkLst>
            <pc:docMk/>
            <pc:sldMk cId="1088897773" sldId="312"/>
            <ac:spMk id="12" creationId="{9EBD508F-7742-41D4-9B6D-9C93D6BC89C4}"/>
          </ac:spMkLst>
        </pc:spChg>
        <pc:spChg chg="add mod">
          <ac:chgData name="Tom Labiausse" userId="071a47dc-6d98-42fa-8c02-0f63722c6f88" providerId="ADAL" clId="{A4CFF45D-646D-4D37-AB0C-B815BB592846}" dt="2022-04-19T10:29:56.903" v="2577" actId="1036"/>
          <ac:spMkLst>
            <pc:docMk/>
            <pc:sldMk cId="1088897773" sldId="312"/>
            <ac:spMk id="14" creationId="{35150613-E142-40C4-B937-4D1A63C6D2D4}"/>
          </ac:spMkLst>
        </pc:spChg>
        <pc:spChg chg="add mod">
          <ac:chgData name="Tom Labiausse" userId="071a47dc-6d98-42fa-8c02-0f63722c6f88" providerId="ADAL" clId="{A4CFF45D-646D-4D37-AB0C-B815BB592846}" dt="2022-04-19T10:30:34.906" v="2601" actId="1037"/>
          <ac:spMkLst>
            <pc:docMk/>
            <pc:sldMk cId="1088897773" sldId="312"/>
            <ac:spMk id="16" creationId="{F4E6F6D5-3487-49FA-A218-0F0A62971011}"/>
          </ac:spMkLst>
        </pc:spChg>
        <pc:picChg chg="add mod">
          <ac:chgData name="Tom Labiausse" userId="071a47dc-6d98-42fa-8c02-0f63722c6f88" providerId="ADAL" clId="{A4CFF45D-646D-4D37-AB0C-B815BB592846}" dt="2022-04-19T10:30:09.861" v="2586" actId="1036"/>
          <ac:picMkLst>
            <pc:docMk/>
            <pc:sldMk cId="1088897773" sldId="312"/>
            <ac:picMk id="9" creationId="{04B0E1F7-7B9B-4111-BE87-BC9ED6D00F9E}"/>
          </ac:picMkLst>
        </pc:picChg>
        <pc:picChg chg="add mod">
          <ac:chgData name="Tom Labiausse" userId="071a47dc-6d98-42fa-8c02-0f63722c6f88" providerId="ADAL" clId="{A4CFF45D-646D-4D37-AB0C-B815BB592846}" dt="2022-04-19T10:29:56.903" v="2577" actId="1036"/>
          <ac:picMkLst>
            <pc:docMk/>
            <pc:sldMk cId="1088897773" sldId="312"/>
            <ac:picMk id="11" creationId="{87D982DE-2DC4-4BAD-947D-227A5D5986B2}"/>
          </ac:picMkLst>
        </pc:picChg>
        <pc:picChg chg="add mod">
          <ac:chgData name="Tom Labiausse" userId="071a47dc-6d98-42fa-8c02-0f63722c6f88" providerId="ADAL" clId="{A4CFF45D-646D-4D37-AB0C-B815BB592846}" dt="2022-04-19T10:30:34.906" v="2601" actId="1037"/>
          <ac:picMkLst>
            <pc:docMk/>
            <pc:sldMk cId="1088897773" sldId="312"/>
            <ac:picMk id="15" creationId="{93DB5A1F-B9E3-40DF-B99C-22D671A0115E}"/>
          </ac:picMkLst>
        </pc:picChg>
      </pc:sldChg>
      <pc:sldChg chg="addSp delSp modSp mod">
        <pc:chgData name="Tom Labiausse" userId="071a47dc-6d98-42fa-8c02-0f63722c6f88" providerId="ADAL" clId="{A4CFF45D-646D-4D37-AB0C-B815BB592846}" dt="2022-04-19T10:07:06.726" v="2092" actId="1076"/>
        <pc:sldMkLst>
          <pc:docMk/>
          <pc:sldMk cId="3093286263" sldId="313"/>
        </pc:sldMkLst>
        <pc:spChg chg="add mod">
          <ac:chgData name="Tom Labiausse" userId="071a47dc-6d98-42fa-8c02-0f63722c6f88" providerId="ADAL" clId="{A4CFF45D-646D-4D37-AB0C-B815BB592846}" dt="2022-04-19T10:07:06.726" v="2092" actId="1076"/>
          <ac:spMkLst>
            <pc:docMk/>
            <pc:sldMk cId="3093286263" sldId="313"/>
            <ac:spMk id="6" creationId="{9120EAAE-2866-4B3B-838F-A182D692C82E}"/>
          </ac:spMkLst>
        </pc:spChg>
        <pc:spChg chg="mod">
          <ac:chgData name="Tom Labiausse" userId="071a47dc-6d98-42fa-8c02-0f63722c6f88" providerId="ADAL" clId="{A4CFF45D-646D-4D37-AB0C-B815BB592846}" dt="2022-04-19T10:07:06.726" v="2092" actId="1076"/>
          <ac:spMkLst>
            <pc:docMk/>
            <pc:sldMk cId="3093286263" sldId="313"/>
            <ac:spMk id="206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10:07:06.726" v="2092" actId="1076"/>
          <ac:spMkLst>
            <pc:docMk/>
            <pc:sldMk cId="3093286263" sldId="313"/>
            <ac:spMk id="207" creationId="{00000000-0000-0000-0000-000000000000}"/>
          </ac:spMkLst>
        </pc:spChg>
        <pc:spChg chg="del mod">
          <ac:chgData name="Tom Labiausse" userId="071a47dc-6d98-42fa-8c02-0f63722c6f88" providerId="ADAL" clId="{A4CFF45D-646D-4D37-AB0C-B815BB592846}" dt="2022-04-19T09:27:53.211" v="863" actId="478"/>
          <ac:spMkLst>
            <pc:docMk/>
            <pc:sldMk cId="3093286263" sldId="313"/>
            <ac:spMk id="208" creationId="{00000000-0000-0000-0000-000000000000}"/>
          </ac:spMkLst>
        </pc:spChg>
        <pc:cxnChg chg="mod">
          <ac:chgData name="Tom Labiausse" userId="071a47dc-6d98-42fa-8c02-0f63722c6f88" providerId="ADAL" clId="{A4CFF45D-646D-4D37-AB0C-B815BB592846}" dt="2022-04-19T10:07:06.726" v="2092" actId="1076"/>
          <ac:cxnSpMkLst>
            <pc:docMk/>
            <pc:sldMk cId="3093286263" sldId="313"/>
            <ac:cxnSpMk id="209" creationId="{00000000-0000-0000-0000-000000000000}"/>
          </ac:cxnSpMkLst>
        </pc:cxnChg>
      </pc:sldChg>
      <pc:sldChg chg="modSp mod">
        <pc:chgData name="Tom Labiausse" userId="071a47dc-6d98-42fa-8c02-0f63722c6f88" providerId="ADAL" clId="{A4CFF45D-646D-4D37-AB0C-B815BB592846}" dt="2022-04-19T10:07:21.054" v="2094" actId="114"/>
        <pc:sldMkLst>
          <pc:docMk/>
          <pc:sldMk cId="2695949371" sldId="314"/>
        </pc:sldMkLst>
        <pc:spChg chg="mod">
          <ac:chgData name="Tom Labiausse" userId="071a47dc-6d98-42fa-8c02-0f63722c6f88" providerId="ADAL" clId="{A4CFF45D-646D-4D37-AB0C-B815BB592846}" dt="2022-04-19T10:07:17.422" v="2093" actId="1076"/>
          <ac:spMkLst>
            <pc:docMk/>
            <pc:sldMk cId="2695949371" sldId="314"/>
            <ac:spMk id="206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10:07:17.422" v="2093" actId="1076"/>
          <ac:spMkLst>
            <pc:docMk/>
            <pc:sldMk cId="2695949371" sldId="314"/>
            <ac:spMk id="207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10:07:21.054" v="2094" actId="114"/>
          <ac:spMkLst>
            <pc:docMk/>
            <pc:sldMk cId="2695949371" sldId="314"/>
            <ac:spMk id="208" creationId="{00000000-0000-0000-0000-000000000000}"/>
          </ac:spMkLst>
        </pc:spChg>
        <pc:cxnChg chg="mod">
          <ac:chgData name="Tom Labiausse" userId="071a47dc-6d98-42fa-8c02-0f63722c6f88" providerId="ADAL" clId="{A4CFF45D-646D-4D37-AB0C-B815BB592846}" dt="2022-04-19T10:07:17.422" v="2093" actId="1076"/>
          <ac:cxnSpMkLst>
            <pc:docMk/>
            <pc:sldMk cId="2695949371" sldId="314"/>
            <ac:cxnSpMk id="209" creationId="{00000000-0000-0000-0000-000000000000}"/>
          </ac:cxnSpMkLst>
        </pc:cxnChg>
      </pc:sldChg>
      <pc:sldChg chg="modSp mod">
        <pc:chgData name="Tom Labiausse" userId="071a47dc-6d98-42fa-8c02-0f63722c6f88" providerId="ADAL" clId="{A4CFF45D-646D-4D37-AB0C-B815BB592846}" dt="2022-04-19T09:55:42.455" v="1761" actId="20577"/>
        <pc:sldMkLst>
          <pc:docMk/>
          <pc:sldMk cId="1485920524" sldId="315"/>
        </pc:sldMkLst>
        <pc:spChg chg="mod">
          <ac:chgData name="Tom Labiausse" userId="071a47dc-6d98-42fa-8c02-0f63722c6f88" providerId="ADAL" clId="{A4CFF45D-646D-4D37-AB0C-B815BB592846}" dt="2022-04-19T09:23:35.945" v="773" actId="14100"/>
          <ac:spMkLst>
            <pc:docMk/>
            <pc:sldMk cId="1485920524" sldId="315"/>
            <ac:spMk id="206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09:55:42.455" v="1761" actId="20577"/>
          <ac:spMkLst>
            <pc:docMk/>
            <pc:sldMk cId="1485920524" sldId="315"/>
            <ac:spMk id="208" creationId="{00000000-0000-0000-0000-000000000000}"/>
          </ac:spMkLst>
        </pc:spChg>
      </pc:sldChg>
      <pc:sldChg chg="delSp add mod">
        <pc:chgData name="Tom Labiausse" userId="071a47dc-6d98-42fa-8c02-0f63722c6f88" providerId="ADAL" clId="{A4CFF45D-646D-4D37-AB0C-B815BB592846}" dt="2022-04-19T09:30:38.367" v="884" actId="478"/>
        <pc:sldMkLst>
          <pc:docMk/>
          <pc:sldMk cId="2870286611" sldId="325"/>
        </pc:sldMkLst>
        <pc:picChg chg="del">
          <ac:chgData name="Tom Labiausse" userId="071a47dc-6d98-42fa-8c02-0f63722c6f88" providerId="ADAL" clId="{A4CFF45D-646D-4D37-AB0C-B815BB592846}" dt="2022-04-19T09:30:38.367" v="884" actId="478"/>
          <ac:picMkLst>
            <pc:docMk/>
            <pc:sldMk cId="2870286611" sldId="325"/>
            <ac:picMk id="9" creationId="{04B0E1F7-7B9B-4111-BE87-BC9ED6D00F9E}"/>
          </ac:picMkLst>
        </pc:picChg>
      </pc:sldChg>
      <pc:sldChg chg="addSp delSp modSp mod">
        <pc:chgData name="Tom Labiausse" userId="071a47dc-6d98-42fa-8c02-0f63722c6f88" providerId="ADAL" clId="{A4CFF45D-646D-4D37-AB0C-B815BB592846}" dt="2022-04-19T10:26:19.366" v="2486" actId="1076"/>
        <pc:sldMkLst>
          <pc:docMk/>
          <pc:sldMk cId="1790204786" sldId="326"/>
        </pc:sldMkLst>
        <pc:spChg chg="mod">
          <ac:chgData name="Tom Labiausse" userId="071a47dc-6d98-42fa-8c02-0f63722c6f88" providerId="ADAL" clId="{A4CFF45D-646D-4D37-AB0C-B815BB592846}" dt="2022-04-19T10:25:52.172" v="2445" actId="1076"/>
          <ac:spMkLst>
            <pc:docMk/>
            <pc:sldMk cId="1790204786" sldId="326"/>
            <ac:spMk id="2" creationId="{A02B7DA8-B4B9-9E35-5429-49ED5C12CC28}"/>
          </ac:spMkLst>
        </pc:spChg>
        <pc:spChg chg="mod">
          <ac:chgData name="Tom Labiausse" userId="071a47dc-6d98-42fa-8c02-0f63722c6f88" providerId="ADAL" clId="{A4CFF45D-646D-4D37-AB0C-B815BB592846}" dt="2022-04-19T10:25:42.907" v="2443" actId="1076"/>
          <ac:spMkLst>
            <pc:docMk/>
            <pc:sldMk cId="1790204786" sldId="326"/>
            <ac:spMk id="3" creationId="{0C9D76CB-1F09-29B7-DB93-24823A8B7AD8}"/>
          </ac:spMkLst>
        </pc:spChg>
        <pc:spChg chg="del mod">
          <ac:chgData name="Tom Labiausse" userId="071a47dc-6d98-42fa-8c02-0f63722c6f88" providerId="ADAL" clId="{A4CFF45D-646D-4D37-AB0C-B815BB592846}" dt="2022-04-19T10:19:48.023" v="2252" actId="478"/>
          <ac:spMkLst>
            <pc:docMk/>
            <pc:sldMk cId="1790204786" sldId="326"/>
            <ac:spMk id="5" creationId="{CC217CD4-B89D-17A5-B976-C400F1179F59}"/>
          </ac:spMkLst>
        </pc:spChg>
        <pc:spChg chg="add mod">
          <ac:chgData name="Tom Labiausse" userId="071a47dc-6d98-42fa-8c02-0f63722c6f88" providerId="ADAL" clId="{A4CFF45D-646D-4D37-AB0C-B815BB592846}" dt="2022-04-19T10:26:19.366" v="2486" actId="1076"/>
          <ac:spMkLst>
            <pc:docMk/>
            <pc:sldMk cId="1790204786" sldId="326"/>
            <ac:spMk id="7" creationId="{F9464282-916E-4BA8-B8D7-4FF4A1F8E550}"/>
          </ac:spMkLst>
        </pc:spChg>
        <pc:picChg chg="mod">
          <ac:chgData name="Tom Labiausse" userId="071a47dc-6d98-42fa-8c02-0f63722c6f88" providerId="ADAL" clId="{A4CFF45D-646D-4D37-AB0C-B815BB592846}" dt="2022-04-19T10:25:35.281" v="2442" actId="1076"/>
          <ac:picMkLst>
            <pc:docMk/>
            <pc:sldMk cId="1790204786" sldId="326"/>
            <ac:picMk id="6" creationId="{1C46D342-3F64-F73E-4706-3DDA0D6FF528}"/>
          </ac:picMkLst>
        </pc:picChg>
      </pc:sldChg>
      <pc:sldChg chg="addSp modSp mod ord">
        <pc:chgData name="Tom Labiausse" userId="071a47dc-6d98-42fa-8c02-0f63722c6f88" providerId="ADAL" clId="{A4CFF45D-646D-4D37-AB0C-B815BB592846}" dt="2022-04-19T09:31:33.353" v="904" actId="20577"/>
        <pc:sldMkLst>
          <pc:docMk/>
          <pc:sldMk cId="2870286611" sldId="327"/>
        </pc:sldMkLst>
        <pc:spChg chg="mod">
          <ac:chgData name="Tom Labiausse" userId="071a47dc-6d98-42fa-8c02-0f63722c6f88" providerId="ADAL" clId="{A4CFF45D-646D-4D37-AB0C-B815BB592846}" dt="2022-04-19T09:31:33.353" v="904" actId="20577"/>
          <ac:spMkLst>
            <pc:docMk/>
            <pc:sldMk cId="2870286611" sldId="327"/>
            <ac:spMk id="7" creationId="{2F52D6BB-BA8C-40D3-A73D-AB2E9EAE48D2}"/>
          </ac:spMkLst>
        </pc:spChg>
        <pc:picChg chg="add mod">
          <ac:chgData name="Tom Labiausse" userId="071a47dc-6d98-42fa-8c02-0f63722c6f88" providerId="ADAL" clId="{A4CFF45D-646D-4D37-AB0C-B815BB592846}" dt="2022-04-19T09:31:19.072" v="887"/>
          <ac:picMkLst>
            <pc:docMk/>
            <pc:sldMk cId="2870286611" sldId="327"/>
            <ac:picMk id="5" creationId="{F6C73941-B2B4-4398-9A65-80977C269D89}"/>
          </ac:picMkLst>
        </pc:picChg>
      </pc:sldChg>
      <pc:sldChg chg="modSp mod">
        <pc:chgData name="Tom Labiausse" userId="071a47dc-6d98-42fa-8c02-0f63722c6f88" providerId="ADAL" clId="{A4CFF45D-646D-4D37-AB0C-B815BB592846}" dt="2022-04-19T09:51:21.713" v="1641" actId="1036"/>
        <pc:sldMkLst>
          <pc:docMk/>
          <pc:sldMk cId="2870286611" sldId="328"/>
        </pc:sldMkLst>
        <pc:spChg chg="mod">
          <ac:chgData name="Tom Labiausse" userId="071a47dc-6d98-42fa-8c02-0f63722c6f88" providerId="ADAL" clId="{A4CFF45D-646D-4D37-AB0C-B815BB592846}" dt="2022-04-19T09:51:19.548" v="1640" actId="1076"/>
          <ac:spMkLst>
            <pc:docMk/>
            <pc:sldMk cId="2870286611" sldId="328"/>
            <ac:spMk id="7" creationId="{2F52D6BB-BA8C-40D3-A73D-AB2E9EAE48D2}"/>
          </ac:spMkLst>
        </pc:spChg>
        <pc:picChg chg="mod">
          <ac:chgData name="Tom Labiausse" userId="071a47dc-6d98-42fa-8c02-0f63722c6f88" providerId="ADAL" clId="{A4CFF45D-646D-4D37-AB0C-B815BB592846}" dt="2022-04-19T09:51:21.713" v="1641" actId="1036"/>
          <ac:picMkLst>
            <pc:docMk/>
            <pc:sldMk cId="2870286611" sldId="328"/>
            <ac:picMk id="5" creationId="{F6C73941-B2B4-4398-9A65-80977C269D89}"/>
          </ac:picMkLst>
        </pc:picChg>
      </pc:sldChg>
      <pc:sldChg chg="modSp add del mod">
        <pc:chgData name="Tom Labiausse" userId="071a47dc-6d98-42fa-8c02-0f63722c6f88" providerId="ADAL" clId="{A4CFF45D-646D-4D37-AB0C-B815BB592846}" dt="2022-04-19T10:24:42.603" v="2434" actId="47"/>
        <pc:sldMkLst>
          <pc:docMk/>
          <pc:sldMk cId="3226394275" sldId="329"/>
        </pc:sldMkLst>
        <pc:spChg chg="mod">
          <ac:chgData name="Tom Labiausse" userId="071a47dc-6d98-42fa-8c02-0f63722c6f88" providerId="ADAL" clId="{A4CFF45D-646D-4D37-AB0C-B815BB592846}" dt="2022-04-19T10:22:03.773" v="2297" actId="1076"/>
          <ac:spMkLst>
            <pc:docMk/>
            <pc:sldMk cId="3226394275" sldId="329"/>
            <ac:spMk id="2" creationId="{63DA5251-1327-4474-B6DF-7E67A0794A2B}"/>
          </ac:spMkLst>
        </pc:spChg>
        <pc:picChg chg="mod">
          <ac:chgData name="Tom Labiausse" userId="071a47dc-6d98-42fa-8c02-0f63722c6f88" providerId="ADAL" clId="{A4CFF45D-646D-4D37-AB0C-B815BB592846}" dt="2022-04-19T10:22:06.663" v="2298" actId="1076"/>
          <ac:picMkLst>
            <pc:docMk/>
            <pc:sldMk cId="3226394275" sldId="329"/>
            <ac:picMk id="5" creationId="{886D2567-EE39-4C50-9787-ECC9C2719C25}"/>
          </ac:picMkLst>
        </pc:picChg>
      </pc:sldChg>
      <pc:sldChg chg="add del">
        <pc:chgData name="Tom Labiausse" userId="071a47dc-6d98-42fa-8c02-0f63722c6f88" providerId="ADAL" clId="{A4CFF45D-646D-4D37-AB0C-B815BB592846}" dt="2022-04-19T10:24:44.493" v="2435" actId="47"/>
        <pc:sldMkLst>
          <pc:docMk/>
          <pc:sldMk cId="667958254" sldId="330"/>
        </pc:sldMkLst>
      </pc:sldChg>
      <pc:sldChg chg="modSp mod">
        <pc:chgData name="Tom Labiausse" userId="071a47dc-6d98-42fa-8c02-0f63722c6f88" providerId="ADAL" clId="{A4CFF45D-646D-4D37-AB0C-B815BB592846}" dt="2022-04-19T10:31:53.443" v="2603" actId="20577"/>
        <pc:sldMkLst>
          <pc:docMk/>
          <pc:sldMk cId="1035644100" sldId="331"/>
        </pc:sldMkLst>
        <pc:spChg chg="mod">
          <ac:chgData name="Tom Labiausse" userId="071a47dc-6d98-42fa-8c02-0f63722c6f88" providerId="ADAL" clId="{A4CFF45D-646D-4D37-AB0C-B815BB592846}" dt="2022-04-19T10:31:53.443" v="2603" actId="20577"/>
          <ac:spMkLst>
            <pc:docMk/>
            <pc:sldMk cId="1035644100" sldId="331"/>
            <ac:spMk id="3" creationId="{0C9D76CB-1F09-29B7-DB93-24823A8B7AD8}"/>
          </ac:spMkLst>
        </pc:spChg>
      </pc:sldChg>
      <pc:sldChg chg="addSp delSp modSp add mod">
        <pc:chgData name="Tom Labiausse" userId="071a47dc-6d98-42fa-8c02-0f63722c6f88" providerId="ADAL" clId="{A4CFF45D-646D-4D37-AB0C-B815BB592846}" dt="2022-04-19T09:53:40.843" v="1728" actId="1076"/>
        <pc:sldMkLst>
          <pc:docMk/>
          <pc:sldMk cId="726253031" sldId="332"/>
        </pc:sldMkLst>
        <pc:spChg chg="mod">
          <ac:chgData name="Tom Labiausse" userId="071a47dc-6d98-42fa-8c02-0f63722c6f88" providerId="ADAL" clId="{A4CFF45D-646D-4D37-AB0C-B815BB592846}" dt="2022-04-19T09:52:58.239" v="1723" actId="1076"/>
          <ac:spMkLst>
            <pc:docMk/>
            <pc:sldMk cId="726253031" sldId="332"/>
            <ac:spMk id="2" creationId="{8896E826-AFDE-6F67-C2BA-C06964DFA856}"/>
          </ac:spMkLst>
        </pc:spChg>
        <pc:spChg chg="mod">
          <ac:chgData name="Tom Labiausse" userId="071a47dc-6d98-42fa-8c02-0f63722c6f88" providerId="ADAL" clId="{A4CFF45D-646D-4D37-AB0C-B815BB592846}" dt="2022-04-19T09:53:40.843" v="1728" actId="1076"/>
          <ac:spMkLst>
            <pc:docMk/>
            <pc:sldMk cId="726253031" sldId="332"/>
            <ac:spMk id="7" creationId="{2F52D6BB-BA8C-40D3-A73D-AB2E9EAE48D2}"/>
          </ac:spMkLst>
        </pc:spChg>
        <pc:picChg chg="add mod">
          <ac:chgData name="Tom Labiausse" userId="071a47dc-6d98-42fa-8c02-0f63722c6f88" providerId="ADAL" clId="{A4CFF45D-646D-4D37-AB0C-B815BB592846}" dt="2022-04-19T09:53:07.286" v="1726" actId="1076"/>
          <ac:picMkLst>
            <pc:docMk/>
            <pc:sldMk cId="726253031" sldId="332"/>
            <ac:picMk id="4" creationId="{A9E95E7B-2496-499E-821F-9FB1C3B4F2BE}"/>
          </ac:picMkLst>
        </pc:picChg>
        <pc:picChg chg="del">
          <ac:chgData name="Tom Labiausse" userId="071a47dc-6d98-42fa-8c02-0f63722c6f88" providerId="ADAL" clId="{A4CFF45D-646D-4D37-AB0C-B815BB592846}" dt="2022-04-19T09:51:35.216" v="1643" actId="478"/>
          <ac:picMkLst>
            <pc:docMk/>
            <pc:sldMk cId="726253031" sldId="332"/>
            <ac:picMk id="5" creationId="{F6C73941-B2B4-4398-9A65-80977C269D89}"/>
          </ac:picMkLst>
        </pc:picChg>
      </pc:sldChg>
      <pc:sldChg chg="addSp delSp modSp add del mod ord">
        <pc:chgData name="Tom Labiausse" userId="071a47dc-6d98-42fa-8c02-0f63722c6f88" providerId="ADAL" clId="{A4CFF45D-646D-4D37-AB0C-B815BB592846}" dt="2022-04-19T10:24:45.477" v="2436" actId="47"/>
        <pc:sldMkLst>
          <pc:docMk/>
          <pc:sldMk cId="2072472890" sldId="333"/>
        </pc:sldMkLst>
        <pc:spChg chg="add del mod">
          <ac:chgData name="Tom Labiausse" userId="071a47dc-6d98-42fa-8c02-0f63722c6f88" providerId="ADAL" clId="{A4CFF45D-646D-4D37-AB0C-B815BB592846}" dt="2022-04-19T10:23:15.466" v="2357" actId="478"/>
          <ac:spMkLst>
            <pc:docMk/>
            <pc:sldMk cId="2072472890" sldId="333"/>
            <ac:spMk id="3" creationId="{E7E24D5F-5CD1-433F-B587-245CF8744474}"/>
          </ac:spMkLst>
        </pc:spChg>
        <pc:spChg chg="mod">
          <ac:chgData name="Tom Labiausse" userId="071a47dc-6d98-42fa-8c02-0f63722c6f88" providerId="ADAL" clId="{A4CFF45D-646D-4D37-AB0C-B815BB592846}" dt="2022-04-19T10:23:55.223" v="2382" actId="1076"/>
          <ac:spMkLst>
            <pc:docMk/>
            <pc:sldMk cId="2072472890" sldId="333"/>
            <ac:spMk id="206" creationId="{00000000-0000-0000-0000-000000000000}"/>
          </ac:spMkLst>
        </pc:spChg>
        <pc:spChg chg="del">
          <ac:chgData name="Tom Labiausse" userId="071a47dc-6d98-42fa-8c02-0f63722c6f88" providerId="ADAL" clId="{A4CFF45D-646D-4D37-AB0C-B815BB592846}" dt="2022-04-19T10:23:13.653" v="2356" actId="478"/>
          <ac:spMkLst>
            <pc:docMk/>
            <pc:sldMk cId="2072472890" sldId="333"/>
            <ac:spMk id="207" creationId="{00000000-0000-0000-0000-000000000000}"/>
          </ac:spMkLst>
        </pc:spChg>
        <pc:spChg chg="mod">
          <ac:chgData name="Tom Labiausse" userId="071a47dc-6d98-42fa-8c02-0f63722c6f88" providerId="ADAL" clId="{A4CFF45D-646D-4D37-AB0C-B815BB592846}" dt="2022-04-19T10:23:55.223" v="2382" actId="1076"/>
          <ac:spMkLst>
            <pc:docMk/>
            <pc:sldMk cId="2072472890" sldId="333"/>
            <ac:spMk id="208" creationId="{00000000-0000-0000-0000-000000000000}"/>
          </ac:spMkLst>
        </pc:spChg>
        <pc:cxnChg chg="add mod">
          <ac:chgData name="Tom Labiausse" userId="071a47dc-6d98-42fa-8c02-0f63722c6f88" providerId="ADAL" clId="{A4CFF45D-646D-4D37-AB0C-B815BB592846}" dt="2022-04-19T10:23:55.223" v="2382" actId="1076"/>
          <ac:cxnSpMkLst>
            <pc:docMk/>
            <pc:sldMk cId="2072472890" sldId="333"/>
            <ac:cxnSpMk id="8" creationId="{B2D9D09E-4D14-4F20-9323-8F7A7C574AA6}"/>
          </ac:cxnSpMkLst>
        </pc:cxnChg>
        <pc:cxnChg chg="del">
          <ac:chgData name="Tom Labiausse" userId="071a47dc-6d98-42fa-8c02-0f63722c6f88" providerId="ADAL" clId="{A4CFF45D-646D-4D37-AB0C-B815BB592846}" dt="2022-04-19T10:23:16.605" v="2358" actId="478"/>
          <ac:cxnSpMkLst>
            <pc:docMk/>
            <pc:sldMk cId="2072472890" sldId="333"/>
            <ac:cxnSpMk id="209" creationId="{00000000-0000-0000-0000-000000000000}"/>
          </ac:cxnSpMkLst>
        </pc:cxnChg>
      </pc:sldChg>
      <pc:sldMasterChg chg="delSldLayout">
        <pc:chgData name="Tom Labiausse" userId="071a47dc-6d98-42fa-8c02-0f63722c6f88" providerId="ADAL" clId="{A4CFF45D-646D-4D37-AB0C-B815BB592846}" dt="2022-04-19T10:24:35.745" v="2414" actId="47"/>
        <pc:sldMasterMkLst>
          <pc:docMk/>
          <pc:sldMasterMk cId="0" sldId="2147483683"/>
        </pc:sldMasterMkLst>
        <pc:sldLayoutChg chg="del">
          <pc:chgData name="Tom Labiausse" userId="071a47dc-6d98-42fa-8c02-0f63722c6f88" providerId="ADAL" clId="{A4CFF45D-646D-4D37-AB0C-B815BB592846}" dt="2022-04-19T10:24:34.270" v="2404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Tom Labiausse" userId="071a47dc-6d98-42fa-8c02-0f63722c6f88" providerId="ADAL" clId="{A4CFF45D-646D-4D37-AB0C-B815BB592846}" dt="2022-04-19T10:24:33.770" v="2392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Tom Labiausse" userId="071a47dc-6d98-42fa-8c02-0f63722c6f88" providerId="ADAL" clId="{A4CFF45D-646D-4D37-AB0C-B815BB592846}" dt="2022-04-19T10:24:33.746" v="2391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Tom Labiausse" userId="071a47dc-6d98-42fa-8c02-0f63722c6f88" providerId="ADAL" clId="{A4CFF45D-646D-4D37-AB0C-B815BB592846}" dt="2022-04-19T10:24:34.327" v="2406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Tom Labiausse" userId="071a47dc-6d98-42fa-8c02-0f63722c6f88" providerId="ADAL" clId="{A4CFF45D-646D-4D37-AB0C-B815BB592846}" dt="2022-04-19T10:24:33.883" v="2395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Tom Labiausse" userId="071a47dc-6d98-42fa-8c02-0f63722c6f88" providerId="ADAL" clId="{A4CFF45D-646D-4D37-AB0C-B815BB592846}" dt="2022-04-19T10:24:34.136" v="2400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Tom Labiausse" userId="071a47dc-6d98-42fa-8c02-0f63722c6f88" providerId="ADAL" clId="{A4CFF45D-646D-4D37-AB0C-B815BB592846}" dt="2022-04-19T10:24:28.118" v="2384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Tom Labiausse" userId="071a47dc-6d98-42fa-8c02-0f63722c6f88" providerId="ADAL" clId="{A4CFF45D-646D-4D37-AB0C-B815BB592846}" dt="2022-04-19T10:24:31.109" v="2386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Tom Labiausse" userId="071a47dc-6d98-42fa-8c02-0f63722c6f88" providerId="ADAL" clId="{A4CFF45D-646D-4D37-AB0C-B815BB592846}" dt="2022-04-19T10:24:33.163" v="2387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Tom Labiausse" userId="071a47dc-6d98-42fa-8c02-0f63722c6f88" providerId="ADAL" clId="{A4CFF45D-646D-4D37-AB0C-B815BB592846}" dt="2022-04-19T10:24:33.691" v="2389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Tom Labiausse" userId="071a47dc-6d98-42fa-8c02-0f63722c6f88" providerId="ADAL" clId="{A4CFF45D-646D-4D37-AB0C-B815BB592846}" dt="2022-04-19T10:24:33.720" v="2390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Tom Labiausse" userId="071a47dc-6d98-42fa-8c02-0f63722c6f88" providerId="ADAL" clId="{A4CFF45D-646D-4D37-AB0C-B815BB592846}" dt="2022-04-19T10:24:33.813" v="2393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Tom Labiausse" userId="071a47dc-6d98-42fa-8c02-0f63722c6f88" providerId="ADAL" clId="{A4CFF45D-646D-4D37-AB0C-B815BB592846}" dt="2022-04-19T10:24:33.969" v="2396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Tom Labiausse" userId="071a47dc-6d98-42fa-8c02-0f63722c6f88" providerId="ADAL" clId="{A4CFF45D-646D-4D37-AB0C-B815BB592846}" dt="2022-04-19T10:24:34.054" v="2397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Tom Labiausse" userId="071a47dc-6d98-42fa-8c02-0f63722c6f88" providerId="ADAL" clId="{A4CFF45D-646D-4D37-AB0C-B815BB592846}" dt="2022-04-19T10:24:34.088" v="2398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Tom Labiausse" userId="071a47dc-6d98-42fa-8c02-0f63722c6f88" providerId="ADAL" clId="{A4CFF45D-646D-4D37-AB0C-B815BB592846}" dt="2022-04-19T10:24:34.110" v="2399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Tom Labiausse" userId="071a47dc-6d98-42fa-8c02-0f63722c6f88" providerId="ADAL" clId="{A4CFF45D-646D-4D37-AB0C-B815BB592846}" dt="2022-04-19T10:24:34.205" v="2402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Tom Labiausse" userId="071a47dc-6d98-42fa-8c02-0f63722c6f88" providerId="ADAL" clId="{A4CFF45D-646D-4D37-AB0C-B815BB592846}" dt="2022-04-19T10:24:34.240" v="2403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Tom Labiausse" userId="071a47dc-6d98-42fa-8c02-0f63722c6f88" providerId="ADAL" clId="{A4CFF45D-646D-4D37-AB0C-B815BB592846}" dt="2022-04-19T10:24:34.298" v="2405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Tom Labiausse" userId="071a47dc-6d98-42fa-8c02-0f63722c6f88" providerId="ADAL" clId="{A4CFF45D-646D-4D37-AB0C-B815BB592846}" dt="2022-04-19T10:24:34.969" v="2407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Tom Labiausse" userId="071a47dc-6d98-42fa-8c02-0f63722c6f88" providerId="ADAL" clId="{A4CFF45D-646D-4D37-AB0C-B815BB592846}" dt="2022-04-19T10:24:35.461" v="2408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Tom Labiausse" userId="071a47dc-6d98-42fa-8c02-0f63722c6f88" providerId="ADAL" clId="{A4CFF45D-646D-4D37-AB0C-B815BB592846}" dt="2022-04-19T10:24:35.485" v="2409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Tom Labiausse" userId="071a47dc-6d98-42fa-8c02-0f63722c6f88" providerId="ADAL" clId="{A4CFF45D-646D-4D37-AB0C-B815BB592846}" dt="2022-04-19T10:24:35.640" v="2410" actId="47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Tom Labiausse" userId="071a47dc-6d98-42fa-8c02-0f63722c6f88" providerId="ADAL" clId="{A4CFF45D-646D-4D37-AB0C-B815BB592846}" dt="2022-04-19T10:24:35.670" v="2411" actId="47"/>
          <pc:sldLayoutMkLst>
            <pc:docMk/>
            <pc:sldMasterMk cId="0" sldId="2147483683"/>
            <pc:sldLayoutMk cId="0" sldId="2147483678"/>
          </pc:sldLayoutMkLst>
        </pc:sldLayoutChg>
        <pc:sldLayoutChg chg="del">
          <pc:chgData name="Tom Labiausse" userId="071a47dc-6d98-42fa-8c02-0f63722c6f88" providerId="ADAL" clId="{A4CFF45D-646D-4D37-AB0C-B815BB592846}" dt="2022-04-19T10:24:35.697" v="2412" actId="47"/>
          <pc:sldLayoutMkLst>
            <pc:docMk/>
            <pc:sldMasterMk cId="0" sldId="2147483683"/>
            <pc:sldLayoutMk cId="0" sldId="2147483679"/>
          </pc:sldLayoutMkLst>
        </pc:sldLayoutChg>
        <pc:sldLayoutChg chg="del">
          <pc:chgData name="Tom Labiausse" userId="071a47dc-6d98-42fa-8c02-0f63722c6f88" providerId="ADAL" clId="{A4CFF45D-646D-4D37-AB0C-B815BB592846}" dt="2022-04-19T10:24:35.745" v="2414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Tom Labiausse" userId="071a47dc-6d98-42fa-8c02-0f63722c6f88" providerId="ADAL" clId="{A4CFF45D-646D-4D37-AB0C-B815BB592846}" dt="2022-04-19T10:24:35.720" v="2413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add del addSldLayout delSldLayout">
        <pc:chgData name="Tom Labiausse" userId="071a47dc-6d98-42fa-8c02-0f63722c6f88" providerId="ADAL" clId="{A4CFF45D-646D-4D37-AB0C-B815BB592846}" dt="2022-04-19T10:24:48.431" v="2438" actId="47"/>
        <pc:sldMasterMkLst>
          <pc:docMk/>
          <pc:sldMasterMk cId="0" sldId="2147483684"/>
        </pc:sldMasterMkLst>
        <pc:sldLayoutChg chg="add del">
          <pc:chgData name="Tom Labiausse" userId="071a47dc-6d98-42fa-8c02-0f63722c6f88" providerId="ADAL" clId="{A4CFF45D-646D-4D37-AB0C-B815BB592846}" dt="2022-04-19T10:24:48.431" v="2438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Shruthi Sundaranand (Student at CentraleSupelec)" userId="S::shruthi.sundaranand@student-cs.fr::e6064fec-5817-49b3-8081-9a0dc0a710bd" providerId="AD" clId="Web-{37E5E985-1549-4542-B18E-B59DA36051E9}"/>
    <pc:docChg chg="addSld delSld modSld">
      <pc:chgData name="Shruthi Sundaranand (Student at CentraleSupelec)" userId="S::shruthi.sundaranand@student-cs.fr::e6064fec-5817-49b3-8081-9a0dc0a710bd" providerId="AD" clId="Web-{37E5E985-1549-4542-B18E-B59DA36051E9}" dt="2022-06-02T08:34:54.801" v="214" actId="1076"/>
      <pc:docMkLst>
        <pc:docMk/>
      </pc:docMkLst>
      <pc:sldChg chg="addSp modSp del">
        <pc:chgData name="Shruthi Sundaranand (Student at CentraleSupelec)" userId="S::shruthi.sundaranand@student-cs.fr::e6064fec-5817-49b3-8081-9a0dc0a710bd" providerId="AD" clId="Web-{37E5E985-1549-4542-B18E-B59DA36051E9}" dt="2022-06-02T08:28:01.791" v="7"/>
        <pc:sldMkLst>
          <pc:docMk/>
          <pc:sldMk cId="3226394275" sldId="329"/>
        </pc:sldMkLst>
        <pc:spChg chg="add mod">
          <ac:chgData name="Shruthi Sundaranand (Student at CentraleSupelec)" userId="S::shruthi.sundaranand@student-cs.fr::e6064fec-5817-49b3-8081-9a0dc0a710bd" providerId="AD" clId="Web-{37E5E985-1549-4542-B18E-B59DA36051E9}" dt="2022-06-02T08:27:48.291" v="5" actId="20577"/>
          <ac:spMkLst>
            <pc:docMk/>
            <pc:sldMk cId="3226394275" sldId="329"/>
            <ac:spMk id="2" creationId="{8C69A3A9-30CF-D6FA-3741-1AD4F8144AD6}"/>
          </ac:spMkLst>
        </pc:spChg>
      </pc:sldChg>
      <pc:sldChg chg="addSp modSp new">
        <pc:chgData name="Shruthi Sundaranand (Student at CentraleSupelec)" userId="S::shruthi.sundaranand@student-cs.fr::e6064fec-5817-49b3-8081-9a0dc0a710bd" providerId="AD" clId="Web-{37E5E985-1549-4542-B18E-B59DA36051E9}" dt="2022-06-02T08:34:54.801" v="214" actId="1076"/>
        <pc:sldMkLst>
          <pc:docMk/>
          <pc:sldMk cId="1134018306" sldId="369"/>
        </pc:sldMkLst>
        <pc:spChg chg="mod">
          <ac:chgData name="Shruthi Sundaranand (Student at CentraleSupelec)" userId="S::shruthi.sundaranand@student-cs.fr::e6064fec-5817-49b3-8081-9a0dc0a710bd" providerId="AD" clId="Web-{37E5E985-1549-4542-B18E-B59DA36051E9}" dt="2022-06-02T08:28:24.510" v="14" actId="14100"/>
          <ac:spMkLst>
            <pc:docMk/>
            <pc:sldMk cId="1134018306" sldId="369"/>
            <ac:spMk id="2" creationId="{4967FEEF-A0A8-C61D-4EBA-E4B8A33996FB}"/>
          </ac:spMkLst>
        </pc:spChg>
        <pc:spChg chg="mod">
          <ac:chgData name="Shruthi Sundaranand (Student at CentraleSupelec)" userId="S::shruthi.sundaranand@student-cs.fr::e6064fec-5817-49b3-8081-9a0dc0a710bd" providerId="AD" clId="Web-{37E5E985-1549-4542-B18E-B59DA36051E9}" dt="2022-06-02T08:34:38.050" v="209" actId="14100"/>
          <ac:spMkLst>
            <pc:docMk/>
            <pc:sldMk cId="1134018306" sldId="369"/>
            <ac:spMk id="3" creationId="{DFF5E19C-F5AF-49A7-60CC-0388243BAC20}"/>
          </ac:spMkLst>
        </pc:spChg>
        <pc:picChg chg="add mod">
          <ac:chgData name="Shruthi Sundaranand (Student at CentraleSupelec)" userId="S::shruthi.sundaranand@student-cs.fr::e6064fec-5817-49b3-8081-9a0dc0a710bd" providerId="AD" clId="Web-{37E5E985-1549-4542-B18E-B59DA36051E9}" dt="2022-06-02T08:34:54.801" v="214" actId="1076"/>
          <ac:picMkLst>
            <pc:docMk/>
            <pc:sldMk cId="1134018306" sldId="369"/>
            <ac:picMk id="4" creationId="{DBD500D1-E410-F162-ECFD-D8870FEAE653}"/>
          </ac:picMkLst>
        </pc:picChg>
      </pc:sldChg>
    </pc:docChg>
  </pc:docChgLst>
  <pc:docChgLst>
    <pc:chgData name="Thomas Ghobril (Student at CentraleSupelec)" userId="S::thomas.ghobril@student-cs.fr::00f03a7c-8e4d-4795-bbae-fd2355b57337" providerId="AD" clId="Web-{E38463BA-4EF4-40F0-824B-C5A1196CC5B0}"/>
    <pc:docChg chg="addSld delSld modSld sldOrd">
      <pc:chgData name="Thomas Ghobril (Student at CentraleSupelec)" userId="S::thomas.ghobril@student-cs.fr::00f03a7c-8e4d-4795-bbae-fd2355b57337" providerId="AD" clId="Web-{E38463BA-4EF4-40F0-824B-C5A1196CC5B0}" dt="2022-06-02T21:46:46.686" v="544" actId="20577"/>
      <pc:docMkLst>
        <pc:docMk/>
      </pc:docMkLst>
      <pc:sldChg chg="addSp delSp modSp">
        <pc:chgData name="Thomas Ghobril (Student at CentraleSupelec)" userId="S::thomas.ghobril@student-cs.fr::00f03a7c-8e4d-4795-bbae-fd2355b57337" providerId="AD" clId="Web-{E38463BA-4EF4-40F0-824B-C5A1196CC5B0}" dt="2022-06-02T21:36:17.883" v="302"/>
        <pc:sldMkLst>
          <pc:docMk/>
          <pc:sldMk cId="3987774107" sldId="321"/>
        </pc:sldMkLst>
        <pc:picChg chg="add del mod">
          <ac:chgData name="Thomas Ghobril (Student at CentraleSupelec)" userId="S::thomas.ghobril@student-cs.fr::00f03a7c-8e4d-4795-bbae-fd2355b57337" providerId="AD" clId="Web-{E38463BA-4EF4-40F0-824B-C5A1196CC5B0}" dt="2022-06-02T21:36:17.883" v="302"/>
          <ac:picMkLst>
            <pc:docMk/>
            <pc:sldMk cId="3987774107" sldId="321"/>
            <ac:picMk id="2" creationId="{F3CE14C5-EC26-4512-9376-A1EC5D013234}"/>
          </ac:picMkLst>
        </pc:picChg>
      </pc:sldChg>
      <pc:sldChg chg="ord">
        <pc:chgData name="Thomas Ghobril (Student at CentraleSupelec)" userId="S::thomas.ghobril@student-cs.fr::00f03a7c-8e4d-4795-bbae-fd2355b57337" providerId="AD" clId="Web-{E38463BA-4EF4-40F0-824B-C5A1196CC5B0}" dt="2022-06-02T21:39:49.533" v="344"/>
        <pc:sldMkLst>
          <pc:docMk/>
          <pc:sldMk cId="1092314536" sldId="337"/>
        </pc:sldMkLst>
      </pc:sldChg>
      <pc:sldChg chg="addSp delSp modSp">
        <pc:chgData name="Thomas Ghobril (Student at CentraleSupelec)" userId="S::thomas.ghobril@student-cs.fr::00f03a7c-8e4d-4795-bbae-fd2355b57337" providerId="AD" clId="Web-{E38463BA-4EF4-40F0-824B-C5A1196CC5B0}" dt="2022-06-02T21:31:01.577" v="247" actId="1076"/>
        <pc:sldMkLst>
          <pc:docMk/>
          <pc:sldMk cId="441417936" sldId="339"/>
        </pc:sldMkLst>
        <pc:spChg chg="add del mod">
          <ac:chgData name="Thomas Ghobril (Student at CentraleSupelec)" userId="S::thomas.ghobril@student-cs.fr::00f03a7c-8e4d-4795-bbae-fd2355b57337" providerId="AD" clId="Web-{E38463BA-4EF4-40F0-824B-C5A1196CC5B0}" dt="2022-06-02T21:22:03.795" v="66"/>
          <ac:spMkLst>
            <pc:docMk/>
            <pc:sldMk cId="441417936" sldId="339"/>
            <ac:spMk id="2" creationId="{48BD35B5-A4F1-96BD-3CEC-919A0C3EDD29}"/>
          </ac:spMkLst>
        </pc:spChg>
        <pc:spChg chg="add mod">
          <ac:chgData name="Thomas Ghobril (Student at CentraleSupelec)" userId="S::thomas.ghobril@student-cs.fr::00f03a7c-8e4d-4795-bbae-fd2355b57337" providerId="AD" clId="Web-{E38463BA-4EF4-40F0-824B-C5A1196CC5B0}" dt="2022-06-02T21:31:01.577" v="247" actId="1076"/>
          <ac:spMkLst>
            <pc:docMk/>
            <pc:sldMk cId="441417936" sldId="339"/>
            <ac:spMk id="5" creationId="{3EC6635B-EA58-9667-C301-1C2BE8E1818B}"/>
          </ac:spMkLst>
        </pc:spChg>
        <pc:spChg chg="mod">
          <ac:chgData name="Thomas Ghobril (Student at CentraleSupelec)" userId="S::thomas.ghobril@student-cs.fr::00f03a7c-8e4d-4795-bbae-fd2355b57337" providerId="AD" clId="Web-{E38463BA-4EF4-40F0-824B-C5A1196CC5B0}" dt="2022-06-02T21:16:09.972" v="63" actId="14100"/>
          <ac:spMkLst>
            <pc:docMk/>
            <pc:sldMk cId="441417936" sldId="339"/>
            <ac:spMk id="15" creationId="{D1E35AD7-CAD2-49BB-AD33-D07DB73A19D2}"/>
          </ac:spMkLst>
        </pc:spChg>
        <pc:picChg chg="del">
          <ac:chgData name="Thomas Ghobril (Student at CentraleSupelec)" userId="S::thomas.ghobril@student-cs.fr::00f03a7c-8e4d-4795-bbae-fd2355b57337" providerId="AD" clId="Web-{E38463BA-4EF4-40F0-824B-C5A1196CC5B0}" dt="2022-06-02T21:15:58.487" v="56"/>
          <ac:picMkLst>
            <pc:docMk/>
            <pc:sldMk cId="441417936" sldId="339"/>
            <ac:picMk id="3" creationId="{C4B4F217-B0BA-5314-9E40-90AD88513D48}"/>
          </ac:picMkLst>
        </pc:picChg>
      </pc:sldChg>
      <pc:sldChg chg="modSp ord">
        <pc:chgData name="Thomas Ghobril (Student at CentraleSupelec)" userId="S::thomas.ghobril@student-cs.fr::00f03a7c-8e4d-4795-bbae-fd2355b57337" providerId="AD" clId="Web-{E38463BA-4EF4-40F0-824B-C5A1196CC5B0}" dt="2022-06-02T21:33:00.283" v="258" actId="1076"/>
        <pc:sldMkLst>
          <pc:docMk/>
          <pc:sldMk cId="568030531" sldId="341"/>
        </pc:sldMkLst>
        <pc:spChg chg="mod">
          <ac:chgData name="Thomas Ghobril (Student at CentraleSupelec)" userId="S::thomas.ghobril@student-cs.fr::00f03a7c-8e4d-4795-bbae-fd2355b57337" providerId="AD" clId="Web-{E38463BA-4EF4-40F0-824B-C5A1196CC5B0}" dt="2022-06-02T21:32:53.596" v="256" actId="14100"/>
          <ac:spMkLst>
            <pc:docMk/>
            <pc:sldMk cId="568030531" sldId="341"/>
            <ac:spMk id="15" creationId="{D1E35AD7-CAD2-49BB-AD33-D07DB73A19D2}"/>
          </ac:spMkLst>
        </pc:spChg>
        <pc:picChg chg="mod">
          <ac:chgData name="Thomas Ghobril (Student at CentraleSupelec)" userId="S::thomas.ghobril@student-cs.fr::00f03a7c-8e4d-4795-bbae-fd2355b57337" providerId="AD" clId="Web-{E38463BA-4EF4-40F0-824B-C5A1196CC5B0}" dt="2022-06-02T21:33:00.283" v="258" actId="1076"/>
          <ac:picMkLst>
            <pc:docMk/>
            <pc:sldMk cId="568030531" sldId="341"/>
            <ac:picMk id="2" creationId="{223DBB38-08B6-0DC4-F5BA-67022304DEF6}"/>
          </ac:picMkLst>
        </pc:picChg>
      </pc:sldChg>
      <pc:sldChg chg="modSp">
        <pc:chgData name="Thomas Ghobril (Student at CentraleSupelec)" userId="S::thomas.ghobril@student-cs.fr::00f03a7c-8e4d-4795-bbae-fd2355b57337" providerId="AD" clId="Web-{E38463BA-4EF4-40F0-824B-C5A1196CC5B0}" dt="2022-06-02T21:14:08.219" v="48" actId="20577"/>
        <pc:sldMkLst>
          <pc:docMk/>
          <pc:sldMk cId="950485304" sldId="342"/>
        </pc:sldMkLst>
        <pc:spChg chg="mod">
          <ac:chgData name="Thomas Ghobril (Student at CentraleSupelec)" userId="S::thomas.ghobril@student-cs.fr::00f03a7c-8e4d-4795-bbae-fd2355b57337" providerId="AD" clId="Web-{E38463BA-4EF4-40F0-824B-C5A1196CC5B0}" dt="2022-06-02T21:14:08.219" v="48" actId="20577"/>
          <ac:spMkLst>
            <pc:docMk/>
            <pc:sldMk cId="950485304" sldId="342"/>
            <ac:spMk id="1995" creationId="{00000000-0000-0000-0000-000000000000}"/>
          </ac:spMkLst>
        </pc:spChg>
        <pc:spChg chg="mod">
          <ac:chgData name="Thomas Ghobril (Student at CentraleSupelec)" userId="S::thomas.ghobril@student-cs.fr::00f03a7c-8e4d-4795-bbae-fd2355b57337" providerId="AD" clId="Web-{E38463BA-4EF4-40F0-824B-C5A1196CC5B0}" dt="2022-06-02T21:12:08.387" v="4" actId="20577"/>
          <ac:spMkLst>
            <pc:docMk/>
            <pc:sldMk cId="950485304" sldId="342"/>
            <ac:spMk id="1997" creationId="{00000000-0000-0000-0000-000000000000}"/>
          </ac:spMkLst>
        </pc:spChg>
      </pc:sldChg>
      <pc:sldChg chg="modSp">
        <pc:chgData name="Thomas Ghobril (Student at CentraleSupelec)" userId="S::thomas.ghobril@student-cs.fr::00f03a7c-8e4d-4795-bbae-fd2355b57337" providerId="AD" clId="Web-{E38463BA-4EF4-40F0-824B-C5A1196CC5B0}" dt="2022-06-02T21:14:30.813" v="55" actId="20577"/>
        <pc:sldMkLst>
          <pc:docMk/>
          <pc:sldMk cId="3009203423" sldId="344"/>
        </pc:sldMkLst>
        <pc:spChg chg="mod">
          <ac:chgData name="Thomas Ghobril (Student at CentraleSupelec)" userId="S::thomas.ghobril@student-cs.fr::00f03a7c-8e4d-4795-bbae-fd2355b57337" providerId="AD" clId="Web-{E38463BA-4EF4-40F0-824B-C5A1196CC5B0}" dt="2022-06-02T21:14:30.813" v="55" actId="20577"/>
          <ac:spMkLst>
            <pc:docMk/>
            <pc:sldMk cId="3009203423" sldId="344"/>
            <ac:spMk id="1994" creationId="{00000000-0000-0000-0000-000000000000}"/>
          </ac:spMkLst>
        </pc:spChg>
      </pc:sldChg>
      <pc:sldChg chg="new del">
        <pc:chgData name="Thomas Ghobril (Student at CentraleSupelec)" userId="S::thomas.ghobril@student-cs.fr::00f03a7c-8e4d-4795-bbae-fd2355b57337" providerId="AD" clId="Web-{E38463BA-4EF4-40F0-824B-C5A1196CC5B0}" dt="2022-06-02T21:33:34.550" v="263"/>
        <pc:sldMkLst>
          <pc:docMk/>
          <pc:sldMk cId="3726140216" sldId="381"/>
        </pc:sldMkLst>
      </pc:sldChg>
      <pc:sldChg chg="new del">
        <pc:chgData name="Thomas Ghobril (Student at CentraleSupelec)" userId="S::thomas.ghobril@student-cs.fr::00f03a7c-8e4d-4795-bbae-fd2355b57337" providerId="AD" clId="Web-{E38463BA-4EF4-40F0-824B-C5A1196CC5B0}" dt="2022-06-02T21:33:35.487" v="264"/>
        <pc:sldMkLst>
          <pc:docMk/>
          <pc:sldMk cId="3886310636" sldId="382"/>
        </pc:sldMkLst>
      </pc:sldChg>
      <pc:sldChg chg="addSp delSp modSp add replId">
        <pc:chgData name="Thomas Ghobril (Student at CentraleSupelec)" userId="S::thomas.ghobril@student-cs.fr::00f03a7c-8e4d-4795-bbae-fd2355b57337" providerId="AD" clId="Web-{E38463BA-4EF4-40F0-824B-C5A1196CC5B0}" dt="2022-06-02T21:37:07.681" v="315" actId="1076"/>
        <pc:sldMkLst>
          <pc:docMk/>
          <pc:sldMk cId="2990386795" sldId="383"/>
        </pc:sldMkLst>
        <pc:spChg chg="add mod ord">
          <ac:chgData name="Thomas Ghobril (Student at CentraleSupelec)" userId="S::thomas.ghobril@student-cs.fr::00f03a7c-8e4d-4795-bbae-fd2355b57337" providerId="AD" clId="Web-{E38463BA-4EF4-40F0-824B-C5A1196CC5B0}" dt="2022-06-02T21:36:05.492" v="299"/>
          <ac:spMkLst>
            <pc:docMk/>
            <pc:sldMk cId="2990386795" sldId="383"/>
            <ac:spMk id="5" creationId="{53C7F9E3-7307-C03E-62D3-E1C99390DDC9}"/>
          </ac:spMkLst>
        </pc:spChg>
        <pc:spChg chg="add del">
          <ac:chgData name="Thomas Ghobril (Student at CentraleSupelec)" userId="S::thomas.ghobril@student-cs.fr::00f03a7c-8e4d-4795-bbae-fd2355b57337" providerId="AD" clId="Web-{E38463BA-4EF4-40F0-824B-C5A1196CC5B0}" dt="2022-06-02T21:35:38.554" v="293"/>
          <ac:spMkLst>
            <pc:docMk/>
            <pc:sldMk cId="2990386795" sldId="383"/>
            <ac:spMk id="6" creationId="{8316865B-F62A-052B-1372-75E28F14DA2D}"/>
          </ac:spMkLst>
        </pc:spChg>
        <pc:spChg chg="mod">
          <ac:chgData name="Thomas Ghobril (Student at CentraleSupelec)" userId="S::thomas.ghobril@student-cs.fr::00f03a7c-8e4d-4795-bbae-fd2355b57337" providerId="AD" clId="Web-{E38463BA-4EF4-40F0-824B-C5A1196CC5B0}" dt="2022-06-02T21:33:44.691" v="272" actId="20577"/>
          <ac:spMkLst>
            <pc:docMk/>
            <pc:sldMk cId="2990386795" sldId="383"/>
            <ac:spMk id="15" creationId="{D1E35AD7-CAD2-49BB-AD33-D07DB73A19D2}"/>
          </ac:spMkLst>
        </pc:spChg>
        <pc:picChg chg="del">
          <ac:chgData name="Thomas Ghobril (Student at CentraleSupelec)" userId="S::thomas.ghobril@student-cs.fr::00f03a7c-8e4d-4795-bbae-fd2355b57337" providerId="AD" clId="Web-{E38463BA-4EF4-40F0-824B-C5A1196CC5B0}" dt="2022-06-02T21:33:47.738" v="273"/>
          <ac:picMkLst>
            <pc:docMk/>
            <pc:sldMk cId="2990386795" sldId="383"/>
            <ac:picMk id="2" creationId="{FC1631F0-C4FF-83CE-1549-DF0F146D4734}"/>
          </ac:picMkLst>
        </pc:picChg>
        <pc:picChg chg="add del mod">
          <ac:chgData name="Thomas Ghobril (Student at CentraleSupelec)" userId="S::thomas.ghobril@student-cs.fr::00f03a7c-8e4d-4795-bbae-fd2355b57337" providerId="AD" clId="Web-{E38463BA-4EF4-40F0-824B-C5A1196CC5B0}" dt="2022-06-02T21:34:58.818" v="288"/>
          <ac:picMkLst>
            <pc:docMk/>
            <pc:sldMk cId="2990386795" sldId="383"/>
            <ac:picMk id="3" creationId="{9F75351D-ACF8-DCE7-4568-80C35254EE5C}"/>
          </ac:picMkLst>
        </pc:picChg>
        <pc:picChg chg="add del mod">
          <ac:chgData name="Thomas Ghobril (Student at CentraleSupelec)" userId="S::thomas.ghobril@student-cs.fr::00f03a7c-8e4d-4795-bbae-fd2355b57337" providerId="AD" clId="Web-{E38463BA-4EF4-40F0-824B-C5A1196CC5B0}" dt="2022-06-02T21:36:25.618" v="305"/>
          <ac:picMkLst>
            <pc:docMk/>
            <pc:sldMk cId="2990386795" sldId="383"/>
            <ac:picMk id="4" creationId="{E3758C44-B2CC-0E79-D9A3-2F5E4373B38E}"/>
          </ac:picMkLst>
        </pc:picChg>
        <pc:picChg chg="add mod">
          <ac:chgData name="Thomas Ghobril (Student at CentraleSupelec)" userId="S::thomas.ghobril@student-cs.fr::00f03a7c-8e4d-4795-bbae-fd2355b57337" providerId="AD" clId="Web-{E38463BA-4EF4-40F0-824B-C5A1196CC5B0}" dt="2022-06-02T21:37:07.681" v="315" actId="1076"/>
          <ac:picMkLst>
            <pc:docMk/>
            <pc:sldMk cId="2990386795" sldId="383"/>
            <ac:picMk id="7" creationId="{C7CF95F4-0F26-C57D-27D7-7A501136025C}"/>
          </ac:picMkLst>
        </pc:picChg>
      </pc:sldChg>
      <pc:sldChg chg="add ord replId">
        <pc:chgData name="Thomas Ghobril (Student at CentraleSupelec)" userId="S::thomas.ghobril@student-cs.fr::00f03a7c-8e4d-4795-bbae-fd2355b57337" providerId="AD" clId="Web-{E38463BA-4EF4-40F0-824B-C5A1196CC5B0}" dt="2022-06-02T21:37:13.338" v="316"/>
        <pc:sldMkLst>
          <pc:docMk/>
          <pc:sldMk cId="3942517461" sldId="384"/>
        </pc:sldMkLst>
      </pc:sldChg>
      <pc:sldChg chg="add del replId">
        <pc:chgData name="Thomas Ghobril (Student at CentraleSupelec)" userId="S::thomas.ghobril@student-cs.fr::00f03a7c-8e4d-4795-bbae-fd2355b57337" providerId="AD" clId="Web-{E38463BA-4EF4-40F0-824B-C5A1196CC5B0}" dt="2022-06-02T21:36:13.914" v="300"/>
        <pc:sldMkLst>
          <pc:docMk/>
          <pc:sldMk cId="4260179121" sldId="384"/>
        </pc:sldMkLst>
      </pc:sldChg>
      <pc:sldChg chg="addSp delSp modSp add replId">
        <pc:chgData name="Thomas Ghobril (Student at CentraleSupelec)" userId="S::thomas.ghobril@student-cs.fr::00f03a7c-8e4d-4795-bbae-fd2355b57337" providerId="AD" clId="Web-{E38463BA-4EF4-40F0-824B-C5A1196CC5B0}" dt="2022-06-02T21:37:23.807" v="319"/>
        <pc:sldMkLst>
          <pc:docMk/>
          <pc:sldMk cId="1451109887" sldId="385"/>
        </pc:sldMkLst>
        <pc:picChg chg="add mod">
          <ac:chgData name="Thomas Ghobril (Student at CentraleSupelec)" userId="S::thomas.ghobril@student-cs.fr::00f03a7c-8e4d-4795-bbae-fd2355b57337" providerId="AD" clId="Web-{E38463BA-4EF4-40F0-824B-C5A1196CC5B0}" dt="2022-06-02T21:37:18.213" v="317" actId="1076"/>
          <ac:picMkLst>
            <pc:docMk/>
            <pc:sldMk cId="1451109887" sldId="385"/>
            <ac:picMk id="2" creationId="{BA3F2569-591A-9AA8-AD14-31D7AE9B2834}"/>
          </ac:picMkLst>
        </pc:picChg>
        <pc:picChg chg="add del">
          <ac:chgData name="Thomas Ghobril (Student at CentraleSupelec)" userId="S::thomas.ghobril@student-cs.fr::00f03a7c-8e4d-4795-bbae-fd2355b57337" providerId="AD" clId="Web-{E38463BA-4EF4-40F0-824B-C5A1196CC5B0}" dt="2022-06-02T21:37:23.807" v="319"/>
          <ac:picMkLst>
            <pc:docMk/>
            <pc:sldMk cId="1451109887" sldId="385"/>
            <ac:picMk id="3" creationId="{4476904B-A1A3-56C6-CD94-3BB315BD04B1}"/>
          </ac:picMkLst>
        </pc:picChg>
        <pc:picChg chg="del">
          <ac:chgData name="Thomas Ghobril (Student at CentraleSupelec)" userId="S::thomas.ghobril@student-cs.fr::00f03a7c-8e4d-4795-bbae-fd2355b57337" providerId="AD" clId="Web-{E38463BA-4EF4-40F0-824B-C5A1196CC5B0}" dt="2022-06-02T21:36:47.134" v="310"/>
          <ac:picMkLst>
            <pc:docMk/>
            <pc:sldMk cId="1451109887" sldId="385"/>
            <ac:picMk id="4" creationId="{E3758C44-B2CC-0E79-D9A3-2F5E4373B38E}"/>
          </ac:picMkLst>
        </pc:picChg>
      </pc:sldChg>
      <pc:sldChg chg="addSp delSp modSp add ord replId">
        <pc:chgData name="Thomas Ghobril (Student at CentraleSupelec)" userId="S::thomas.ghobril@student-cs.fr::00f03a7c-8e4d-4795-bbae-fd2355b57337" providerId="AD" clId="Web-{E38463BA-4EF4-40F0-824B-C5A1196CC5B0}" dt="2022-06-02T21:39:24.204" v="343"/>
        <pc:sldMkLst>
          <pc:docMk/>
          <pc:sldMk cId="2092358852" sldId="386"/>
        </pc:sldMkLst>
        <pc:picChg chg="del">
          <ac:chgData name="Thomas Ghobril (Student at CentraleSupelec)" userId="S::thomas.ghobril@student-cs.fr::00f03a7c-8e4d-4795-bbae-fd2355b57337" providerId="AD" clId="Web-{E38463BA-4EF4-40F0-824B-C5A1196CC5B0}" dt="2022-06-02T21:37:29.354" v="321"/>
          <ac:picMkLst>
            <pc:docMk/>
            <pc:sldMk cId="2092358852" sldId="386"/>
            <ac:picMk id="2" creationId="{BA3F2569-591A-9AA8-AD14-31D7AE9B2834}"/>
          </ac:picMkLst>
        </pc:picChg>
        <pc:picChg chg="add mod">
          <ac:chgData name="Thomas Ghobril (Student at CentraleSupelec)" userId="S::thomas.ghobril@student-cs.fr::00f03a7c-8e4d-4795-bbae-fd2355b57337" providerId="AD" clId="Web-{E38463BA-4EF4-40F0-824B-C5A1196CC5B0}" dt="2022-06-02T21:37:55.511" v="328" actId="1076"/>
          <ac:picMkLst>
            <pc:docMk/>
            <pc:sldMk cId="2092358852" sldId="386"/>
            <ac:picMk id="3" creationId="{DAC09D6F-DCC5-59D1-748F-497A8653E5EE}"/>
          </ac:picMkLst>
        </pc:picChg>
      </pc:sldChg>
      <pc:sldChg chg="addSp delSp modSp add replId">
        <pc:chgData name="Thomas Ghobril (Student at CentraleSupelec)" userId="S::thomas.ghobril@student-cs.fr::00f03a7c-8e4d-4795-bbae-fd2355b57337" providerId="AD" clId="Web-{E38463BA-4EF4-40F0-824B-C5A1196CC5B0}" dt="2022-06-02T21:38:50.794" v="337" actId="1076"/>
        <pc:sldMkLst>
          <pc:docMk/>
          <pc:sldMk cId="2423993370" sldId="387"/>
        </pc:sldMkLst>
        <pc:picChg chg="add mod">
          <ac:chgData name="Thomas Ghobril (Student at CentraleSupelec)" userId="S::thomas.ghobril@student-cs.fr::00f03a7c-8e4d-4795-bbae-fd2355b57337" providerId="AD" clId="Web-{E38463BA-4EF4-40F0-824B-C5A1196CC5B0}" dt="2022-06-02T21:38:50.794" v="337" actId="1076"/>
          <ac:picMkLst>
            <pc:docMk/>
            <pc:sldMk cId="2423993370" sldId="387"/>
            <ac:picMk id="2" creationId="{92007AEE-70FD-7AEF-B27E-153482FF3C70}"/>
          </ac:picMkLst>
        </pc:picChg>
        <pc:picChg chg="del">
          <ac:chgData name="Thomas Ghobril (Student at CentraleSupelec)" userId="S::thomas.ghobril@student-cs.fr::00f03a7c-8e4d-4795-bbae-fd2355b57337" providerId="AD" clId="Web-{E38463BA-4EF4-40F0-824B-C5A1196CC5B0}" dt="2022-06-02T21:38:37.028" v="332"/>
          <ac:picMkLst>
            <pc:docMk/>
            <pc:sldMk cId="2423993370" sldId="387"/>
            <ac:picMk id="3" creationId="{DAC09D6F-DCC5-59D1-748F-497A8653E5EE}"/>
          </ac:picMkLst>
        </pc:picChg>
      </pc:sldChg>
      <pc:sldChg chg="addSp delSp modSp add replId">
        <pc:chgData name="Thomas Ghobril (Student at CentraleSupelec)" userId="S::thomas.ghobril@student-cs.fr::00f03a7c-8e4d-4795-bbae-fd2355b57337" providerId="AD" clId="Web-{E38463BA-4EF4-40F0-824B-C5A1196CC5B0}" dt="2022-06-02T21:39:14.216" v="342" actId="1076"/>
        <pc:sldMkLst>
          <pc:docMk/>
          <pc:sldMk cId="178834015" sldId="388"/>
        </pc:sldMkLst>
        <pc:picChg chg="add mod">
          <ac:chgData name="Thomas Ghobril (Student at CentraleSupelec)" userId="S::thomas.ghobril@student-cs.fr::00f03a7c-8e4d-4795-bbae-fd2355b57337" providerId="AD" clId="Web-{E38463BA-4EF4-40F0-824B-C5A1196CC5B0}" dt="2022-06-02T21:39:14.216" v="342" actId="1076"/>
          <ac:picMkLst>
            <pc:docMk/>
            <pc:sldMk cId="178834015" sldId="388"/>
            <ac:picMk id="2" creationId="{6C766C1B-D363-C70F-37BE-78FAB47E8911}"/>
          </ac:picMkLst>
        </pc:picChg>
        <pc:picChg chg="del">
          <ac:chgData name="Thomas Ghobril (Student at CentraleSupelec)" userId="S::thomas.ghobril@student-cs.fr::00f03a7c-8e4d-4795-bbae-fd2355b57337" providerId="AD" clId="Web-{E38463BA-4EF4-40F0-824B-C5A1196CC5B0}" dt="2022-06-02T21:38:55.903" v="338"/>
          <ac:picMkLst>
            <pc:docMk/>
            <pc:sldMk cId="178834015" sldId="388"/>
            <ac:picMk id="3" creationId="{DAC09D6F-DCC5-59D1-748F-497A8653E5EE}"/>
          </ac:picMkLst>
        </pc:picChg>
      </pc:sldChg>
      <pc:sldChg chg="modSp add ord replId">
        <pc:chgData name="Thomas Ghobril (Student at CentraleSupelec)" userId="S::thomas.ghobril@student-cs.fr::00f03a7c-8e4d-4795-bbae-fd2355b57337" providerId="AD" clId="Web-{E38463BA-4EF4-40F0-824B-C5A1196CC5B0}" dt="2022-06-02T21:46:46.686" v="544" actId="20577"/>
        <pc:sldMkLst>
          <pc:docMk/>
          <pc:sldMk cId="1406055966" sldId="389"/>
        </pc:sldMkLst>
        <pc:spChg chg="mod">
          <ac:chgData name="Thomas Ghobril (Student at CentraleSupelec)" userId="S::thomas.ghobril@student-cs.fr::00f03a7c-8e4d-4795-bbae-fd2355b57337" providerId="AD" clId="Web-{E38463BA-4EF4-40F0-824B-C5A1196CC5B0}" dt="2022-06-02T21:46:46.686" v="544" actId="20577"/>
          <ac:spMkLst>
            <pc:docMk/>
            <pc:sldMk cId="1406055966" sldId="389"/>
            <ac:spMk id="5" creationId="{3EC6635B-EA58-9667-C301-1C2BE8E1818B}"/>
          </ac:spMkLst>
        </pc:spChg>
        <pc:spChg chg="mod">
          <ac:chgData name="Thomas Ghobril (Student at CentraleSupelec)" userId="S::thomas.ghobril@student-cs.fr::00f03a7c-8e4d-4795-bbae-fd2355b57337" providerId="AD" clId="Web-{E38463BA-4EF4-40F0-824B-C5A1196CC5B0}" dt="2022-06-02T21:42:04.349" v="362" actId="20577"/>
          <ac:spMkLst>
            <pc:docMk/>
            <pc:sldMk cId="1406055966" sldId="389"/>
            <ac:spMk id="15" creationId="{D1E35AD7-CAD2-49BB-AD33-D07DB73A19D2}"/>
          </ac:spMkLst>
        </pc:spChg>
      </pc:sldChg>
      <pc:sldChg chg="new del">
        <pc:chgData name="Thomas Ghobril (Student at CentraleSupelec)" userId="S::thomas.ghobril@student-cs.fr::00f03a7c-8e4d-4795-bbae-fd2355b57337" providerId="AD" clId="Web-{E38463BA-4EF4-40F0-824B-C5A1196CC5B0}" dt="2022-06-02T21:40:08.815" v="347"/>
        <pc:sldMkLst>
          <pc:docMk/>
          <pc:sldMk cId="3970794073" sldId="389"/>
        </pc:sldMkLst>
      </pc:sldChg>
      <pc:sldChg chg="add del replId">
        <pc:chgData name="Thomas Ghobril (Student at CentraleSupelec)" userId="S::thomas.ghobril@student-cs.fr::00f03a7c-8e4d-4795-bbae-fd2355b57337" providerId="AD" clId="Web-{E38463BA-4EF4-40F0-824B-C5A1196CC5B0}" dt="2022-06-02T21:41:50.302" v="348"/>
        <pc:sldMkLst>
          <pc:docMk/>
          <pc:sldMk cId="7603333" sldId="390"/>
        </pc:sldMkLst>
      </pc:sldChg>
    </pc:docChg>
  </pc:docChgLst>
  <pc:docChgLst>
    <pc:chgData name="Pierre Ollivier (Student at CentraleSupelec)" userId="2afb372b-fe1b-492e-aa13-b90b41b4e5ab" providerId="ADAL" clId="{E429F3B9-9DC4-4782-9D8F-DFD6973A5ABA}"/>
    <pc:docChg chg="custSel addSld delSld modSld sldOrd addSection modSection">
      <pc:chgData name="Pierre Ollivier (Student at CentraleSupelec)" userId="2afb372b-fe1b-492e-aa13-b90b41b4e5ab" providerId="ADAL" clId="{E429F3B9-9DC4-4782-9D8F-DFD6973A5ABA}" dt="2022-05-10T08:39:46.108" v="828" actId="14100"/>
      <pc:docMkLst>
        <pc:docMk/>
      </pc:docMkLst>
      <pc:sldChg chg="modSp mod">
        <pc:chgData name="Pierre Ollivier (Student at CentraleSupelec)" userId="2afb372b-fe1b-492e-aa13-b90b41b4e5ab" providerId="ADAL" clId="{E429F3B9-9DC4-4782-9D8F-DFD6973A5ABA}" dt="2022-04-21T07:51:53.434" v="805" actId="20577"/>
        <pc:sldMkLst>
          <pc:docMk/>
          <pc:sldMk cId="0" sldId="256"/>
        </pc:sldMkLst>
        <pc:spChg chg="mod">
          <ac:chgData name="Pierre Ollivier (Student at CentraleSupelec)" userId="2afb372b-fe1b-492e-aa13-b90b41b4e5ab" providerId="ADAL" clId="{E429F3B9-9DC4-4782-9D8F-DFD6973A5ABA}" dt="2022-04-21T07:51:53.434" v="805" actId="20577"/>
          <ac:spMkLst>
            <pc:docMk/>
            <pc:sldMk cId="0" sldId="256"/>
            <ac:spMk id="7" creationId="{3BC7FB3B-F29D-4AB1-A26C-B7F4D673D5CD}"/>
          </ac:spMkLst>
        </pc:spChg>
      </pc:sldChg>
      <pc:sldChg chg="del">
        <pc:chgData name="Pierre Ollivier (Student at CentraleSupelec)" userId="2afb372b-fe1b-492e-aa13-b90b41b4e5ab" providerId="ADAL" clId="{E429F3B9-9DC4-4782-9D8F-DFD6973A5ABA}" dt="2022-04-21T07:51:29.295" v="793" actId="2696"/>
        <pc:sldMkLst>
          <pc:docMk/>
          <pc:sldMk cId="3784089036" sldId="305"/>
        </pc:sldMkLst>
      </pc:sldChg>
      <pc:sldChg chg="delSp modSp add mod">
        <pc:chgData name="Pierre Ollivier (Student at CentraleSupelec)" userId="2afb372b-fe1b-492e-aa13-b90b41b4e5ab" providerId="ADAL" clId="{E429F3B9-9DC4-4782-9D8F-DFD6973A5ABA}" dt="2022-04-19T09:21:24.077" v="23" actId="478"/>
        <pc:sldMkLst>
          <pc:docMk/>
          <pc:sldMk cId="945136729" sldId="315"/>
        </pc:sldMkLst>
        <pc:spChg chg="mod">
          <ac:chgData name="Pierre Ollivier (Student at CentraleSupelec)" userId="2afb372b-fe1b-492e-aa13-b90b41b4e5ab" providerId="ADAL" clId="{E429F3B9-9DC4-4782-9D8F-DFD6973A5ABA}" dt="2022-04-19T09:21:19.168" v="21" actId="20577"/>
          <ac:spMkLst>
            <pc:docMk/>
            <pc:sldMk cId="945136729" sldId="315"/>
            <ac:spMk id="15" creationId="{D1E35AD7-CAD2-49BB-AD33-D07DB73A19D2}"/>
          </ac:spMkLst>
        </pc:spChg>
        <pc:spChg chg="mod">
          <ac:chgData name="Pierre Ollivier (Student at CentraleSupelec)" userId="2afb372b-fe1b-492e-aa13-b90b41b4e5ab" providerId="ADAL" clId="{E429F3B9-9DC4-4782-9D8F-DFD6973A5ABA}" dt="2022-04-19T09:21:22.882" v="22" actId="20577"/>
          <ac:spMkLst>
            <pc:docMk/>
            <pc:sldMk cId="945136729" sldId="315"/>
            <ac:spMk id="178" creationId="{00000000-0000-0000-0000-000000000000}"/>
          </ac:spMkLst>
        </pc:spChg>
        <pc:cxnChg chg="del">
          <ac:chgData name="Pierre Ollivier (Student at CentraleSupelec)" userId="2afb372b-fe1b-492e-aa13-b90b41b4e5ab" providerId="ADAL" clId="{E429F3B9-9DC4-4782-9D8F-DFD6973A5ABA}" dt="2022-04-19T09:21:24.077" v="23" actId="478"/>
          <ac:cxnSpMkLst>
            <pc:docMk/>
            <pc:sldMk cId="945136729" sldId="315"/>
            <ac:cxnSpMk id="187" creationId="{00000000-0000-0000-0000-000000000000}"/>
          </ac:cxnSpMkLst>
        </pc:cxnChg>
      </pc:sldChg>
      <pc:sldChg chg="addSp delSp modSp mod">
        <pc:chgData name="Pierre Ollivier (Student at CentraleSupelec)" userId="2afb372b-fe1b-492e-aa13-b90b41b4e5ab" providerId="ADAL" clId="{E429F3B9-9DC4-4782-9D8F-DFD6973A5ABA}" dt="2022-04-19T09:22:33.255" v="95" actId="20577"/>
        <pc:sldMkLst>
          <pc:docMk/>
          <pc:sldMk cId="945136729" sldId="316"/>
        </pc:sldMkLst>
        <pc:spChg chg="add del mod">
          <ac:chgData name="Pierre Ollivier (Student at CentraleSupelec)" userId="2afb372b-fe1b-492e-aa13-b90b41b4e5ab" providerId="ADAL" clId="{E429F3B9-9DC4-4782-9D8F-DFD6973A5ABA}" dt="2022-04-19T09:21:31.087" v="26" actId="478"/>
          <ac:spMkLst>
            <pc:docMk/>
            <pc:sldMk cId="945136729" sldId="316"/>
            <ac:spMk id="3" creationId="{1A7A03CD-C924-4187-822B-D4D638AFBE0E}"/>
          </ac:spMkLst>
        </pc:spChg>
        <pc:spChg chg="del">
          <ac:chgData name="Pierre Ollivier (Student at CentraleSupelec)" userId="2afb372b-fe1b-492e-aa13-b90b41b4e5ab" providerId="ADAL" clId="{E429F3B9-9DC4-4782-9D8F-DFD6973A5ABA}" dt="2022-04-19T09:21:28.433" v="24" actId="478"/>
          <ac:spMkLst>
            <pc:docMk/>
            <pc:sldMk cId="945136729" sldId="316"/>
            <ac:spMk id="8" creationId="{D3CE217E-519C-416E-9115-9577583B30B1}"/>
          </ac:spMkLst>
        </pc:spChg>
        <pc:spChg chg="mod">
          <ac:chgData name="Pierre Ollivier (Student at CentraleSupelec)" userId="2afb372b-fe1b-492e-aa13-b90b41b4e5ab" providerId="ADAL" clId="{E429F3B9-9DC4-4782-9D8F-DFD6973A5ABA}" dt="2022-04-19T09:22:33.255" v="95" actId="20577"/>
          <ac:spMkLst>
            <pc:docMk/>
            <pc:sldMk cId="945136729" sldId="316"/>
            <ac:spMk id="25" creationId="{8F356E8F-DD23-4BB4-BC7F-287E96D15EB5}"/>
          </ac:spMkLst>
        </pc:spChg>
        <pc:spChg chg="del">
          <ac:chgData name="Pierre Ollivier (Student at CentraleSupelec)" userId="2afb372b-fe1b-492e-aa13-b90b41b4e5ab" providerId="ADAL" clId="{E429F3B9-9DC4-4782-9D8F-DFD6973A5ABA}" dt="2022-04-19T09:21:29.441" v="25" actId="478"/>
          <ac:spMkLst>
            <pc:docMk/>
            <pc:sldMk cId="945136729" sldId="316"/>
            <ac:spMk id="178" creationId="{00000000-0000-0000-0000-000000000000}"/>
          </ac:spMkLst>
        </pc:spChg>
        <pc:picChg chg="add mod">
          <ac:chgData name="Pierre Ollivier (Student at CentraleSupelec)" userId="2afb372b-fe1b-492e-aa13-b90b41b4e5ab" providerId="ADAL" clId="{E429F3B9-9DC4-4782-9D8F-DFD6973A5ABA}" dt="2022-04-19T09:22:01.281" v="31" actId="14100"/>
          <ac:picMkLst>
            <pc:docMk/>
            <pc:sldMk cId="945136729" sldId="316"/>
            <ac:picMk id="5" creationId="{886D2567-EE39-4C50-9787-ECC9C2719C25}"/>
          </ac:picMkLst>
        </pc:picChg>
      </pc:sldChg>
      <pc:sldChg chg="modSp add">
        <pc:chgData name="Pierre Ollivier (Student at CentraleSupelec)" userId="2afb372b-fe1b-492e-aa13-b90b41b4e5ab" providerId="ADAL" clId="{E429F3B9-9DC4-4782-9D8F-DFD6973A5ABA}" dt="2022-04-19T09:23:43.875" v="97" actId="14826"/>
        <pc:sldMkLst>
          <pc:docMk/>
          <pc:sldMk cId="1584078752" sldId="320"/>
        </pc:sldMkLst>
        <pc:picChg chg="mod">
          <ac:chgData name="Pierre Ollivier (Student at CentraleSupelec)" userId="2afb372b-fe1b-492e-aa13-b90b41b4e5ab" providerId="ADAL" clId="{E429F3B9-9DC4-4782-9D8F-DFD6973A5ABA}" dt="2022-04-19T09:23:43.875" v="97" actId="14826"/>
          <ac:picMkLst>
            <pc:docMk/>
            <pc:sldMk cId="1584078752" sldId="320"/>
            <ac:picMk id="5" creationId="{886D2567-EE39-4C50-9787-ECC9C2719C25}"/>
          </ac:picMkLst>
        </pc:picChg>
      </pc:sldChg>
      <pc:sldChg chg="addSp delSp modSp mod">
        <pc:chgData name="Pierre Ollivier (Student at CentraleSupelec)" userId="2afb372b-fe1b-492e-aa13-b90b41b4e5ab" providerId="ADAL" clId="{E429F3B9-9DC4-4782-9D8F-DFD6973A5ABA}" dt="2022-04-21T07:42:01.746" v="792" actId="478"/>
        <pc:sldMkLst>
          <pc:docMk/>
          <pc:sldMk cId="3987774107" sldId="321"/>
        </pc:sldMkLst>
        <pc:spChg chg="add del mod">
          <ac:chgData name="Pierre Ollivier (Student at CentraleSupelec)" userId="2afb372b-fe1b-492e-aa13-b90b41b4e5ab" providerId="ADAL" clId="{E429F3B9-9DC4-4782-9D8F-DFD6973A5ABA}" dt="2022-04-21T07:42:01.746" v="792" actId="478"/>
          <ac:spMkLst>
            <pc:docMk/>
            <pc:sldMk cId="3987774107" sldId="321"/>
            <ac:spMk id="3" creationId="{11D07ECA-BF1C-4A19-B9B2-2B8D88113E61}"/>
          </ac:spMkLst>
        </pc:spChg>
        <pc:spChg chg="del">
          <ac:chgData name="Pierre Ollivier (Student at CentraleSupelec)" userId="2afb372b-fe1b-492e-aa13-b90b41b4e5ab" providerId="ADAL" clId="{E429F3B9-9DC4-4782-9D8F-DFD6973A5ABA}" dt="2022-04-21T07:42:00.141" v="791" actId="478"/>
          <ac:spMkLst>
            <pc:docMk/>
            <pc:sldMk cId="3987774107" sldId="321"/>
            <ac:spMk id="208" creationId="{00000000-0000-0000-0000-000000000000}"/>
          </ac:spMkLst>
        </pc:spChg>
      </pc:sldChg>
      <pc:sldChg chg="modSp add">
        <pc:chgData name="Pierre Ollivier (Student at CentraleSupelec)" userId="2afb372b-fe1b-492e-aa13-b90b41b4e5ab" providerId="ADAL" clId="{E429F3B9-9DC4-4782-9D8F-DFD6973A5ABA}" dt="2022-04-19T09:24:54.332" v="99" actId="14826"/>
        <pc:sldMkLst>
          <pc:docMk/>
          <pc:sldMk cId="2740664655" sldId="322"/>
        </pc:sldMkLst>
        <pc:picChg chg="mod">
          <ac:chgData name="Pierre Ollivier (Student at CentraleSupelec)" userId="2afb372b-fe1b-492e-aa13-b90b41b4e5ab" providerId="ADAL" clId="{E429F3B9-9DC4-4782-9D8F-DFD6973A5ABA}" dt="2022-04-19T09:24:54.332" v="99" actId="14826"/>
          <ac:picMkLst>
            <pc:docMk/>
            <pc:sldMk cId="2740664655" sldId="322"/>
            <ac:picMk id="5" creationId="{886D2567-EE39-4C50-9787-ECC9C2719C25}"/>
          </ac:picMkLst>
        </pc:picChg>
      </pc:sldChg>
      <pc:sldChg chg="modSp add">
        <pc:chgData name="Pierre Ollivier (Student at CentraleSupelec)" userId="2afb372b-fe1b-492e-aa13-b90b41b4e5ab" providerId="ADAL" clId="{E429F3B9-9DC4-4782-9D8F-DFD6973A5ABA}" dt="2022-04-19T09:28:45.910" v="101" actId="14826"/>
        <pc:sldMkLst>
          <pc:docMk/>
          <pc:sldMk cId="3685882762" sldId="324"/>
        </pc:sldMkLst>
        <pc:picChg chg="mod">
          <ac:chgData name="Pierre Ollivier (Student at CentraleSupelec)" userId="2afb372b-fe1b-492e-aa13-b90b41b4e5ab" providerId="ADAL" clId="{E429F3B9-9DC4-4782-9D8F-DFD6973A5ABA}" dt="2022-04-19T09:28:45.910" v="101" actId="14826"/>
          <ac:picMkLst>
            <pc:docMk/>
            <pc:sldMk cId="3685882762" sldId="324"/>
            <ac:picMk id="5" creationId="{886D2567-EE39-4C50-9787-ECC9C2719C25}"/>
          </ac:picMkLst>
        </pc:picChg>
      </pc:sldChg>
      <pc:sldChg chg="modSp add">
        <pc:chgData name="Pierre Ollivier (Student at CentraleSupelec)" userId="2afb372b-fe1b-492e-aa13-b90b41b4e5ab" providerId="ADAL" clId="{E429F3B9-9DC4-4782-9D8F-DFD6973A5ABA}" dt="2022-04-19T09:31:47.068" v="103" actId="14826"/>
        <pc:sldMkLst>
          <pc:docMk/>
          <pc:sldMk cId="3033183794" sldId="327"/>
        </pc:sldMkLst>
        <pc:picChg chg="mod">
          <ac:chgData name="Pierre Ollivier (Student at CentraleSupelec)" userId="2afb372b-fe1b-492e-aa13-b90b41b4e5ab" providerId="ADAL" clId="{E429F3B9-9DC4-4782-9D8F-DFD6973A5ABA}" dt="2022-04-19T09:31:47.068" v="103" actId="14826"/>
          <ac:picMkLst>
            <pc:docMk/>
            <pc:sldMk cId="3033183794" sldId="327"/>
            <ac:picMk id="5" creationId="{886D2567-EE39-4C50-9787-ECC9C2719C25}"/>
          </ac:picMkLst>
        </pc:picChg>
      </pc:sldChg>
      <pc:sldChg chg="addSp modSp add mod">
        <pc:chgData name="Pierre Ollivier (Student at CentraleSupelec)" userId="2afb372b-fe1b-492e-aa13-b90b41b4e5ab" providerId="ADAL" clId="{E429F3B9-9DC4-4782-9D8F-DFD6973A5ABA}" dt="2022-04-19T09:39:38.437" v="187" actId="790"/>
        <pc:sldMkLst>
          <pc:docMk/>
          <pc:sldMk cId="3226394275" sldId="329"/>
        </pc:sldMkLst>
        <pc:spChg chg="add mod">
          <ac:chgData name="Pierre Ollivier (Student at CentraleSupelec)" userId="2afb372b-fe1b-492e-aa13-b90b41b4e5ab" providerId="ADAL" clId="{E429F3B9-9DC4-4782-9D8F-DFD6973A5ABA}" dt="2022-04-19T09:39:38.437" v="187" actId="790"/>
          <ac:spMkLst>
            <pc:docMk/>
            <pc:sldMk cId="3226394275" sldId="329"/>
            <ac:spMk id="2" creationId="{63DA5251-1327-4474-B6DF-7E67A0794A2B}"/>
          </ac:spMkLst>
        </pc:spChg>
        <pc:spChg chg="mod">
          <ac:chgData name="Pierre Ollivier (Student at CentraleSupelec)" userId="2afb372b-fe1b-492e-aa13-b90b41b4e5ab" providerId="ADAL" clId="{E429F3B9-9DC4-4782-9D8F-DFD6973A5ABA}" dt="2022-04-19T09:38:01.660" v="143" actId="20577"/>
          <ac:spMkLst>
            <pc:docMk/>
            <pc:sldMk cId="3226394275" sldId="329"/>
            <ac:spMk id="15" creationId="{D1E35AD7-CAD2-49BB-AD33-D07DB73A19D2}"/>
          </ac:spMkLst>
        </pc:spChg>
        <pc:picChg chg="mod">
          <ac:chgData name="Pierre Ollivier (Student at CentraleSupelec)" userId="2afb372b-fe1b-492e-aa13-b90b41b4e5ab" providerId="ADAL" clId="{E429F3B9-9DC4-4782-9D8F-DFD6973A5ABA}" dt="2022-04-19T09:38:11.318" v="145" actId="14100"/>
          <ac:picMkLst>
            <pc:docMk/>
            <pc:sldMk cId="3226394275" sldId="329"/>
            <ac:picMk id="5" creationId="{886D2567-EE39-4C50-9787-ECC9C2719C25}"/>
          </ac:picMkLst>
        </pc:picChg>
      </pc:sldChg>
      <pc:sldChg chg="add">
        <pc:chgData name="Pierre Ollivier (Student at CentraleSupelec)" userId="2afb372b-fe1b-492e-aa13-b90b41b4e5ab" providerId="ADAL" clId="{E429F3B9-9DC4-4782-9D8F-DFD6973A5ABA}" dt="2022-04-19T09:37:52.763" v="127" actId="2890"/>
        <pc:sldMkLst>
          <pc:docMk/>
          <pc:sldMk cId="667958254" sldId="330"/>
        </pc:sldMkLst>
      </pc:sldChg>
      <pc:sldChg chg="delSp modSp add mod ord">
        <pc:chgData name="Pierre Ollivier (Student at CentraleSupelec)" userId="2afb372b-fe1b-492e-aa13-b90b41b4e5ab" providerId="ADAL" clId="{E429F3B9-9DC4-4782-9D8F-DFD6973A5ABA}" dt="2022-04-20T21:22:05.433" v="479"/>
        <pc:sldMkLst>
          <pc:docMk/>
          <pc:sldMk cId="1035644100" sldId="331"/>
        </pc:sldMkLst>
        <pc:spChg chg="mod">
          <ac:chgData name="Pierre Ollivier (Student at CentraleSupelec)" userId="2afb372b-fe1b-492e-aa13-b90b41b4e5ab" providerId="ADAL" clId="{E429F3B9-9DC4-4782-9D8F-DFD6973A5ABA}" dt="2022-04-19T09:48:14.664" v="477" actId="20577"/>
          <ac:spMkLst>
            <pc:docMk/>
            <pc:sldMk cId="1035644100" sldId="331"/>
            <ac:spMk id="2" creationId="{A02B7DA8-B4B9-9E35-5429-49ED5C12CC28}"/>
          </ac:spMkLst>
        </pc:spChg>
        <pc:spChg chg="mod">
          <ac:chgData name="Pierre Ollivier (Student at CentraleSupelec)" userId="2afb372b-fe1b-492e-aa13-b90b41b4e5ab" providerId="ADAL" clId="{E429F3B9-9DC4-4782-9D8F-DFD6973A5ABA}" dt="2022-04-19T09:48:01.742" v="464" actId="20577"/>
          <ac:spMkLst>
            <pc:docMk/>
            <pc:sldMk cId="1035644100" sldId="331"/>
            <ac:spMk id="3" creationId="{0C9D76CB-1F09-29B7-DB93-24823A8B7AD8}"/>
          </ac:spMkLst>
        </pc:spChg>
        <pc:picChg chg="del">
          <ac:chgData name="Pierre Ollivier (Student at CentraleSupelec)" userId="2afb372b-fe1b-492e-aa13-b90b41b4e5ab" providerId="ADAL" clId="{E429F3B9-9DC4-4782-9D8F-DFD6973A5ABA}" dt="2022-04-19T09:44:24.938" v="189" actId="478"/>
          <ac:picMkLst>
            <pc:docMk/>
            <pc:sldMk cId="1035644100" sldId="331"/>
            <ac:picMk id="6" creationId="{1C46D342-3F64-F73E-4706-3DDA0D6FF528}"/>
          </ac:picMkLst>
        </pc:picChg>
      </pc:sldChg>
      <pc:sldChg chg="modSp mod">
        <pc:chgData name="Pierre Ollivier (Student at CentraleSupelec)" userId="2afb372b-fe1b-492e-aa13-b90b41b4e5ab" providerId="ADAL" clId="{E429F3B9-9DC4-4782-9D8F-DFD6973A5ABA}" dt="2022-05-10T08:30:59.495" v="825" actId="20577"/>
        <pc:sldMkLst>
          <pc:docMk/>
          <pc:sldMk cId="2072472890" sldId="333"/>
        </pc:sldMkLst>
        <pc:spChg chg="mod">
          <ac:chgData name="Pierre Ollivier (Student at CentraleSupelec)" userId="2afb372b-fe1b-492e-aa13-b90b41b4e5ab" providerId="ADAL" clId="{E429F3B9-9DC4-4782-9D8F-DFD6973A5ABA}" dt="2022-05-10T08:30:59.495" v="825" actId="20577"/>
          <ac:spMkLst>
            <pc:docMk/>
            <pc:sldMk cId="2072472890" sldId="333"/>
            <ac:spMk id="206" creationId="{00000000-0000-0000-0000-000000000000}"/>
          </ac:spMkLst>
        </pc:spChg>
      </pc:sldChg>
      <pc:sldChg chg="addSp delSp modSp add mod">
        <pc:chgData name="Pierre Ollivier (Student at CentraleSupelec)" userId="2afb372b-fe1b-492e-aa13-b90b41b4e5ab" providerId="ADAL" clId="{E429F3B9-9DC4-4782-9D8F-DFD6973A5ABA}" dt="2022-04-20T21:31:21.415" v="790" actId="14100"/>
        <pc:sldMkLst>
          <pc:docMk/>
          <pc:sldMk cId="3041089471" sldId="334"/>
        </pc:sldMkLst>
        <pc:spChg chg="mod">
          <ac:chgData name="Pierre Ollivier (Student at CentraleSupelec)" userId="2afb372b-fe1b-492e-aa13-b90b41b4e5ab" providerId="ADAL" clId="{E429F3B9-9DC4-4782-9D8F-DFD6973A5ABA}" dt="2022-04-20T21:24:17.760" v="524" actId="14100"/>
          <ac:spMkLst>
            <pc:docMk/>
            <pc:sldMk cId="3041089471" sldId="334"/>
            <ac:spMk id="2" creationId="{A02B7DA8-B4B9-9E35-5429-49ED5C12CC28}"/>
          </ac:spMkLst>
        </pc:spChg>
        <pc:spChg chg="mod">
          <ac:chgData name="Pierre Ollivier (Student at CentraleSupelec)" userId="2afb372b-fe1b-492e-aa13-b90b41b4e5ab" providerId="ADAL" clId="{E429F3B9-9DC4-4782-9D8F-DFD6973A5ABA}" dt="2022-04-20T21:30:50.780" v="789" actId="20577"/>
          <ac:spMkLst>
            <pc:docMk/>
            <pc:sldMk cId="3041089471" sldId="334"/>
            <ac:spMk id="3" creationId="{0C9D76CB-1F09-29B7-DB93-24823A8B7AD8}"/>
          </ac:spMkLst>
        </pc:spChg>
        <pc:spChg chg="del mod">
          <ac:chgData name="Pierre Ollivier (Student at CentraleSupelec)" userId="2afb372b-fe1b-492e-aa13-b90b41b4e5ab" providerId="ADAL" clId="{E429F3B9-9DC4-4782-9D8F-DFD6973A5ABA}" dt="2022-04-20T21:26:01.334" v="533" actId="478"/>
          <ac:spMkLst>
            <pc:docMk/>
            <pc:sldMk cId="3041089471" sldId="334"/>
            <ac:spMk id="5" creationId="{CC217CD4-B89D-17A5-B976-C400F1179F59}"/>
          </ac:spMkLst>
        </pc:spChg>
        <pc:spChg chg="add mod">
          <ac:chgData name="Pierre Ollivier (Student at CentraleSupelec)" userId="2afb372b-fe1b-492e-aa13-b90b41b4e5ab" providerId="ADAL" clId="{E429F3B9-9DC4-4782-9D8F-DFD6973A5ABA}" dt="2022-04-20T21:31:21.415" v="790" actId="14100"/>
          <ac:spMkLst>
            <pc:docMk/>
            <pc:sldMk cId="3041089471" sldId="334"/>
            <ac:spMk id="9" creationId="{096ABDA7-C8B6-44F7-97B9-44B1DA54C05E}"/>
          </ac:spMkLst>
        </pc:spChg>
        <pc:spChg chg="add mod">
          <ac:chgData name="Pierre Ollivier (Student at CentraleSupelec)" userId="2afb372b-fe1b-492e-aa13-b90b41b4e5ab" providerId="ADAL" clId="{E429F3B9-9DC4-4782-9D8F-DFD6973A5ABA}" dt="2022-04-20T21:30:42.022" v="767" actId="1076"/>
          <ac:spMkLst>
            <pc:docMk/>
            <pc:sldMk cId="3041089471" sldId="334"/>
            <ac:spMk id="10" creationId="{1289E5DC-2A8F-467E-9470-F38E84B07441}"/>
          </ac:spMkLst>
        </pc:spChg>
        <pc:spChg chg="add mod">
          <ac:chgData name="Pierre Ollivier (Student at CentraleSupelec)" userId="2afb372b-fe1b-492e-aa13-b90b41b4e5ab" providerId="ADAL" clId="{E429F3B9-9DC4-4782-9D8F-DFD6973A5ABA}" dt="2022-04-20T21:30:38.690" v="766" actId="1076"/>
          <ac:spMkLst>
            <pc:docMk/>
            <pc:sldMk cId="3041089471" sldId="334"/>
            <ac:spMk id="11" creationId="{C5FE87C8-7CB2-47F9-B0E2-289B5ABDF5D1}"/>
          </ac:spMkLst>
        </pc:spChg>
        <pc:picChg chg="add mod">
          <ac:chgData name="Pierre Ollivier (Student at CentraleSupelec)" userId="2afb372b-fe1b-492e-aa13-b90b41b4e5ab" providerId="ADAL" clId="{E429F3B9-9DC4-4782-9D8F-DFD6973A5ABA}" dt="2022-04-20T21:25:33.526" v="529" actId="1076"/>
          <ac:picMkLst>
            <pc:docMk/>
            <pc:sldMk cId="3041089471" sldId="334"/>
            <ac:picMk id="6" creationId="{4CA1988F-498A-48A9-9F6C-0E563FFD2B50}"/>
          </ac:picMkLst>
        </pc:picChg>
        <pc:picChg chg="add del">
          <ac:chgData name="Pierre Ollivier (Student at CentraleSupelec)" userId="2afb372b-fe1b-492e-aa13-b90b41b4e5ab" providerId="ADAL" clId="{E429F3B9-9DC4-4782-9D8F-DFD6973A5ABA}" dt="2022-04-20T21:26:28.550" v="642" actId="478"/>
          <ac:picMkLst>
            <pc:docMk/>
            <pc:sldMk cId="3041089471" sldId="334"/>
            <ac:picMk id="8" creationId="{5915A8CE-9272-4F47-B27A-BB5D8CFE4E06}"/>
          </ac:picMkLst>
        </pc:picChg>
      </pc:sldChg>
      <pc:sldChg chg="new del">
        <pc:chgData name="Pierre Ollivier (Student at CentraleSupelec)" userId="2afb372b-fe1b-492e-aa13-b90b41b4e5ab" providerId="ADAL" clId="{E429F3B9-9DC4-4782-9D8F-DFD6973A5ABA}" dt="2022-05-10T08:24:12.613" v="811" actId="2696"/>
        <pc:sldMkLst>
          <pc:docMk/>
          <pc:sldMk cId="3421366258" sldId="345"/>
        </pc:sldMkLst>
      </pc:sldChg>
      <pc:sldChg chg="modSp add mod">
        <pc:chgData name="Pierre Ollivier (Student at CentraleSupelec)" userId="2afb372b-fe1b-492e-aa13-b90b41b4e5ab" providerId="ADAL" clId="{E429F3B9-9DC4-4782-9D8F-DFD6973A5ABA}" dt="2022-05-10T08:26:03.544" v="821" actId="20577"/>
        <pc:sldMkLst>
          <pc:docMk/>
          <pc:sldMk cId="4173709095" sldId="346"/>
        </pc:sldMkLst>
        <pc:spChg chg="mod">
          <ac:chgData name="Pierre Ollivier (Student at CentraleSupelec)" userId="2afb372b-fe1b-492e-aa13-b90b41b4e5ab" providerId="ADAL" clId="{E429F3B9-9DC4-4782-9D8F-DFD6973A5ABA}" dt="2022-05-10T08:26:03.544" v="821" actId="20577"/>
          <ac:spMkLst>
            <pc:docMk/>
            <pc:sldMk cId="4173709095" sldId="346"/>
            <ac:spMk id="7" creationId="{3BC7FB3B-F29D-4AB1-A26C-B7F4D673D5CD}"/>
          </ac:spMkLst>
        </pc:spChg>
      </pc:sldChg>
      <pc:sldChg chg="modSp add mod">
        <pc:chgData name="Pierre Ollivier (Student at CentraleSupelec)" userId="2afb372b-fe1b-492e-aa13-b90b41b4e5ab" providerId="ADAL" clId="{E429F3B9-9DC4-4782-9D8F-DFD6973A5ABA}" dt="2022-05-10T08:39:46.108" v="828" actId="14100"/>
        <pc:sldMkLst>
          <pc:docMk/>
          <pc:sldMk cId="4115713928" sldId="347"/>
        </pc:sldMkLst>
        <pc:picChg chg="mod">
          <ac:chgData name="Pierre Ollivier (Student at CentraleSupelec)" userId="2afb372b-fe1b-492e-aa13-b90b41b4e5ab" providerId="ADAL" clId="{E429F3B9-9DC4-4782-9D8F-DFD6973A5ABA}" dt="2022-05-10T08:39:46.108" v="828" actId="14100"/>
          <ac:picMkLst>
            <pc:docMk/>
            <pc:sldMk cId="4115713928" sldId="347"/>
            <ac:picMk id="4" creationId="{2241B932-6C7A-720B-9483-FC6F72C3A24C}"/>
          </ac:picMkLst>
        </pc:picChg>
      </pc:sldChg>
      <pc:sldChg chg="add">
        <pc:chgData name="Pierre Ollivier (Student at CentraleSupelec)" userId="2afb372b-fe1b-492e-aa13-b90b41b4e5ab" providerId="ADAL" clId="{E429F3B9-9DC4-4782-9D8F-DFD6973A5ABA}" dt="2022-05-10T08:24:41.507" v="812"/>
        <pc:sldMkLst>
          <pc:docMk/>
          <pc:sldMk cId="1760071592" sldId="348"/>
        </pc:sldMkLst>
      </pc:sldChg>
      <pc:sldChg chg="add del">
        <pc:chgData name="Pierre Ollivier (Student at CentraleSupelec)" userId="2afb372b-fe1b-492e-aa13-b90b41b4e5ab" providerId="ADAL" clId="{E429F3B9-9DC4-4782-9D8F-DFD6973A5ABA}" dt="2022-05-10T08:32:10.350" v="827" actId="2696"/>
        <pc:sldMkLst>
          <pc:docMk/>
          <pc:sldMk cId="1431645116" sldId="349"/>
        </pc:sldMkLst>
      </pc:sldChg>
      <pc:sldChg chg="add del">
        <pc:chgData name="Pierre Ollivier (Student at CentraleSupelec)" userId="2afb372b-fe1b-492e-aa13-b90b41b4e5ab" providerId="ADAL" clId="{E429F3B9-9DC4-4782-9D8F-DFD6973A5ABA}" dt="2022-05-10T08:32:10.350" v="827" actId="2696"/>
        <pc:sldMkLst>
          <pc:docMk/>
          <pc:sldMk cId="2607471495" sldId="350"/>
        </pc:sldMkLst>
      </pc:sldChg>
      <pc:sldChg chg="add del">
        <pc:chgData name="Pierre Ollivier (Student at CentraleSupelec)" userId="2afb372b-fe1b-492e-aa13-b90b41b4e5ab" providerId="ADAL" clId="{E429F3B9-9DC4-4782-9D8F-DFD6973A5ABA}" dt="2022-05-10T08:32:10.350" v="827" actId="2696"/>
        <pc:sldMkLst>
          <pc:docMk/>
          <pc:sldMk cId="3625825447" sldId="351"/>
        </pc:sldMkLst>
      </pc:sldChg>
      <pc:sldChg chg="add del">
        <pc:chgData name="Pierre Ollivier (Student at CentraleSupelec)" userId="2afb372b-fe1b-492e-aa13-b90b41b4e5ab" providerId="ADAL" clId="{E429F3B9-9DC4-4782-9D8F-DFD6973A5ABA}" dt="2022-05-10T08:32:10.350" v="827" actId="2696"/>
        <pc:sldMkLst>
          <pc:docMk/>
          <pc:sldMk cId="1427406586" sldId="352"/>
        </pc:sldMkLst>
      </pc:sldChg>
      <pc:sldChg chg="add">
        <pc:chgData name="Pierre Ollivier (Student at CentraleSupelec)" userId="2afb372b-fe1b-492e-aa13-b90b41b4e5ab" providerId="ADAL" clId="{E429F3B9-9DC4-4782-9D8F-DFD6973A5ABA}" dt="2022-05-10T08:24:52.729" v="813"/>
        <pc:sldMkLst>
          <pc:docMk/>
          <pc:sldMk cId="156622468" sldId="353"/>
        </pc:sldMkLst>
      </pc:sldChg>
      <pc:sldChg chg="add">
        <pc:chgData name="Pierre Ollivier (Student at CentraleSupelec)" userId="2afb372b-fe1b-492e-aa13-b90b41b4e5ab" providerId="ADAL" clId="{E429F3B9-9DC4-4782-9D8F-DFD6973A5ABA}" dt="2022-05-10T08:26:27.450" v="822"/>
        <pc:sldMkLst>
          <pc:docMk/>
          <pc:sldMk cId="3113988493" sldId="354"/>
        </pc:sldMkLst>
      </pc:sldChg>
      <pc:sldChg chg="add">
        <pc:chgData name="Pierre Ollivier (Student at CentraleSupelec)" userId="2afb372b-fe1b-492e-aa13-b90b41b4e5ab" providerId="ADAL" clId="{E429F3B9-9DC4-4782-9D8F-DFD6973A5ABA}" dt="2022-05-10T08:29:50.372" v="823"/>
        <pc:sldMkLst>
          <pc:docMk/>
          <pc:sldMk cId="2038893881" sldId="355"/>
        </pc:sldMkLst>
      </pc:sldChg>
      <pc:sldChg chg="modSp add mod">
        <pc:chgData name="Pierre Ollivier (Student at CentraleSupelec)" userId="2afb372b-fe1b-492e-aa13-b90b41b4e5ab" providerId="ADAL" clId="{E429F3B9-9DC4-4782-9D8F-DFD6973A5ABA}" dt="2022-05-10T08:31:02.941" v="826" actId="6549"/>
        <pc:sldMkLst>
          <pc:docMk/>
          <pc:sldMk cId="795923823" sldId="356"/>
        </pc:sldMkLst>
        <pc:spChg chg="mod">
          <ac:chgData name="Pierre Ollivier (Student at CentraleSupelec)" userId="2afb372b-fe1b-492e-aa13-b90b41b4e5ab" providerId="ADAL" clId="{E429F3B9-9DC4-4782-9D8F-DFD6973A5ABA}" dt="2022-05-10T08:31:02.941" v="826" actId="6549"/>
          <ac:spMkLst>
            <pc:docMk/>
            <pc:sldMk cId="795923823" sldId="356"/>
            <ac:spMk id="20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54FBCC-80FC-5D2D-3CF4-D5813DD526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55A8C-3051-A50D-C71B-C231E1D2D0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4DE54-1ECE-491A-98A0-07E5ABB8E5E8}" type="datetimeFigureOut">
              <a:rPr lang="fr-FR" smtClean="0"/>
              <a:t>02/06/2022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ACF2C-2067-5431-F7DF-67F35362FB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BB0AE-20DB-38F6-6FB2-82176D0428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BF127-D574-4688-91E7-23E2D7D04C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946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19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88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7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699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12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6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4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020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510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86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168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018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68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48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673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861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490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333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021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1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99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6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34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17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11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536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50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592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36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464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2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554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268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000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553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400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64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96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648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9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8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45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5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49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31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1" r:id="rId5"/>
    <p:sldLayoutId id="2147483660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8"/>
          <p:cNvCxnSpPr>
            <a:cxnSpLocks/>
          </p:cNvCxnSpPr>
          <p:nvPr/>
        </p:nvCxnSpPr>
        <p:spPr>
          <a:xfrm>
            <a:off x="2123700" y="2398258"/>
            <a:ext cx="46544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FFD5CBA-12A4-9B5B-8068-454DEB3D8815}"/>
              </a:ext>
            </a:extLst>
          </p:cNvPr>
          <p:cNvSpPr txBox="1"/>
          <p:nvPr/>
        </p:nvSpPr>
        <p:spPr>
          <a:xfrm>
            <a:off x="961572" y="724411"/>
            <a:ext cx="73623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Montserrat"/>
              </a:rPr>
              <a:t>AI ROBUSTNESS AGAINST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C5001-E709-4A4B-BDE9-4F61C12A7E82}"/>
              </a:ext>
            </a:extLst>
          </p:cNvPr>
          <p:cNvSpPr txBox="1"/>
          <p:nvPr/>
        </p:nvSpPr>
        <p:spPr>
          <a:xfrm>
            <a:off x="2024743" y="195258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i="1">
                <a:solidFill>
                  <a:schemeClr val="bg1"/>
                </a:solidFill>
                <a:latin typeface="Montserrat" panose="00000500000000000000" pitchFamily="2" charset="0"/>
              </a:rPr>
              <a:t>Neural Network compression of ACAS-Xu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FB3B-F29D-4AB1-A26C-B7F4D673D5CD}"/>
              </a:ext>
            </a:extLst>
          </p:cNvPr>
          <p:cNvSpPr txBox="1"/>
          <p:nvPr/>
        </p:nvSpPr>
        <p:spPr>
          <a:xfrm>
            <a:off x="3072078" y="3037895"/>
            <a:ext cx="275771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/>
              </a:rPr>
              <a:t>Pierre OLLIVIER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"/>
              </a:rPr>
              <a:t>Tom LABIAUSSE </a:t>
            </a:r>
            <a:endParaRPr lang="fr-F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"/>
              </a:rPr>
              <a:t>Thomas GHOBRIL </a:t>
            </a:r>
            <a:endParaRPr lang="fr-F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"/>
              </a:rPr>
              <a:t>Shruthi SUNDARANAND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"/>
              </a:rPr>
              <a:t>Vincent MICHELANGELI</a:t>
            </a:r>
          </a:p>
          <a:p>
            <a:pPr algn="ctr"/>
            <a:endParaRPr lang="fr-F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fr-FR" b="1">
                <a:solidFill>
                  <a:schemeClr val="bg1"/>
                </a:solidFill>
                <a:latin typeface="Montserrat"/>
              </a:rPr>
              <a:t>June 3</a:t>
            </a:r>
            <a:r>
              <a:rPr lang="fr-FR" b="1" baseline="30000">
                <a:solidFill>
                  <a:schemeClr val="bg1"/>
                </a:solidFill>
                <a:latin typeface="Montserrat"/>
              </a:rPr>
              <a:t>rd</a:t>
            </a:r>
            <a:r>
              <a:rPr lang="fr-FR" b="1">
                <a:solidFill>
                  <a:schemeClr val="bg1"/>
                </a:solidFill>
                <a:latin typeface="Montserrat"/>
              </a:rPr>
              <a:t>, 2022</a:t>
            </a:r>
            <a:endParaRPr lang="fr-FR" b="1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1BF8BA-2484-4538-A3DE-390A8DC8C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41" b="-6713"/>
          <a:stretch/>
        </p:blipFill>
        <p:spPr>
          <a:xfrm>
            <a:off x="6633648" y="3709821"/>
            <a:ext cx="2278122" cy="12172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D0EAE16-8A69-471B-AC92-700766288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30" y="3709821"/>
            <a:ext cx="2278742" cy="12172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7DA8-B4B9-9E35-5429-49ED5C12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50" y="462921"/>
            <a:ext cx="4629300" cy="941400"/>
          </a:xfrm>
        </p:spPr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D76CB-1F09-29B7-DB93-24823A8B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049" y="1218664"/>
            <a:ext cx="6250068" cy="2760900"/>
          </a:xfrm>
        </p:spPr>
        <p:txBody>
          <a:bodyPr/>
          <a:lstStyle/>
          <a:p>
            <a:r>
              <a:rPr lang="en-US" sz="1200"/>
              <a:t>The neural network gives a table with sets of pairs – an input and output</a:t>
            </a:r>
          </a:p>
          <a:p>
            <a:endParaRPr lang="en-US" sz="1200"/>
          </a:p>
          <a:p>
            <a:pPr marL="139700" indent="0">
              <a:buNone/>
            </a:pPr>
            <a:endParaRPr lang="en-US" sz="1200"/>
          </a:p>
          <a:p>
            <a:r>
              <a:rPr lang="en-US" sz="1200"/>
              <a:t>To make system more trustworthy and scalable, we apply safety properties that need to be satisfied</a:t>
            </a:r>
          </a:p>
          <a:p>
            <a:endParaRPr lang="en-US" sz="1200"/>
          </a:p>
          <a:p>
            <a:pPr marL="139700" indent="0">
              <a:buNone/>
            </a:pPr>
            <a:endParaRPr lang="en-US" sz="1200"/>
          </a:p>
          <a:p>
            <a:r>
              <a:rPr lang="en-US" sz="1200" err="1"/>
              <a:t>SystemX</a:t>
            </a:r>
            <a:r>
              <a:rPr lang="en-US" sz="1200"/>
              <a:t> provided us with a list of 10 properties that we should refer to</a:t>
            </a:r>
          </a:p>
          <a:p>
            <a:endParaRPr lang="en-US" sz="100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C46D342-3F64-F73E-4706-3DDA0D6FF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2" b="-463"/>
          <a:stretch/>
        </p:blipFill>
        <p:spPr>
          <a:xfrm>
            <a:off x="1190808" y="3243943"/>
            <a:ext cx="6887780" cy="1289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64282-916E-4BA8-B8D7-4FF4A1F8E550}"/>
              </a:ext>
            </a:extLst>
          </p:cNvPr>
          <p:cNvSpPr txBox="1"/>
          <p:nvPr/>
        </p:nvSpPr>
        <p:spPr>
          <a:xfrm>
            <a:off x="3526974" y="4533601"/>
            <a:ext cx="233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>
                <a:solidFill>
                  <a:schemeClr val="bg1"/>
                </a:solidFill>
              </a:rPr>
              <a:t>Example of a </a:t>
            </a:r>
            <a:r>
              <a:rPr lang="fr-FR" sz="1200" i="1" err="1">
                <a:solidFill>
                  <a:schemeClr val="bg1"/>
                </a:solidFill>
              </a:rPr>
              <a:t>safety</a:t>
            </a:r>
            <a:r>
              <a:rPr lang="fr-FR" sz="1200" i="1">
                <a:solidFill>
                  <a:schemeClr val="bg1"/>
                </a:solidFill>
              </a:rPr>
              <a:t> </a:t>
            </a:r>
            <a:r>
              <a:rPr lang="fr-FR" sz="1200" i="1" err="1">
                <a:solidFill>
                  <a:schemeClr val="bg1"/>
                </a:solidFill>
              </a:rPr>
              <a:t>property</a:t>
            </a:r>
            <a:endParaRPr lang="fr-FR" sz="12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953881" y="3233070"/>
            <a:ext cx="5243439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Adversarial attacks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41820" y="323307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953881" y="3797360"/>
            <a:ext cx="3559787" cy="401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A threat to the safety of ACAS-Xu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2804300" y="319886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C3191-9B74-0F08-07E7-4DD8B58CBEA0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87185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7DA8-B4B9-9E35-5429-49ED5C12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650986" cy="941400"/>
          </a:xfrm>
        </p:spPr>
        <p:txBody>
          <a:bodyPr/>
          <a:lstStyle/>
          <a:p>
            <a:r>
              <a:rPr lang="en-US"/>
              <a:t>Feed models with deceptive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D76CB-1F09-29B7-DB93-24823A8B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390" y="2689058"/>
            <a:ext cx="5650986" cy="1799228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Goal: observe the reaction of the neural networks to adversarial attacks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          Understand the weaknesses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          Improve the safety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A1988F-498A-48A9-9F6C-0E563FFD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0" y="1334221"/>
            <a:ext cx="3539708" cy="13182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6ABDA7-C8B6-44F7-97B9-44B1DA54C05E}"/>
              </a:ext>
            </a:extLst>
          </p:cNvPr>
          <p:cNvSpPr txBox="1">
            <a:spLocks/>
          </p:cNvSpPr>
          <p:nvPr/>
        </p:nvSpPr>
        <p:spPr>
          <a:xfrm>
            <a:off x="4791577" y="1334221"/>
            <a:ext cx="2711000" cy="65947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/>
              <a:t>Very bad consequences when it comes to aircraft!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89E5DC-2A8F-467E-9470-F38E84B07441}"/>
              </a:ext>
            </a:extLst>
          </p:cNvPr>
          <p:cNvSpPr/>
          <p:nvPr/>
        </p:nvSpPr>
        <p:spPr>
          <a:xfrm>
            <a:off x="1131757" y="3435799"/>
            <a:ext cx="359764" cy="211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5FE87C8-7CB2-47F9-B0E2-289B5ABDF5D1}"/>
              </a:ext>
            </a:extLst>
          </p:cNvPr>
          <p:cNvSpPr/>
          <p:nvPr/>
        </p:nvSpPr>
        <p:spPr>
          <a:xfrm>
            <a:off x="1131757" y="3864077"/>
            <a:ext cx="359764" cy="211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08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146720" y="3266650"/>
            <a:ext cx="4732040" cy="575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Existing methods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432320" y="32621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146720" y="38095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/>
              <a:t>A state of the art</a:t>
            </a:r>
            <a:endParaRPr lang="fr-FR" i="1"/>
          </a:p>
        </p:txBody>
      </p:sp>
      <p:cxnSp>
        <p:nvCxnSpPr>
          <p:cNvPr id="209" name="Google Shape;209;p43"/>
          <p:cNvCxnSpPr/>
          <p:nvPr/>
        </p:nvCxnSpPr>
        <p:spPr>
          <a:xfrm>
            <a:off x="2994800" y="32278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C49599-CB69-4194-084A-D484B3633F1D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71591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DEEPSAFE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964054" y="187390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err="1"/>
              <a:t>Regions</a:t>
            </a:r>
            <a:r>
              <a:rPr lang="fr-FR"/>
              <a:t> </a:t>
            </a:r>
            <a:r>
              <a:rPr lang="fr-FR" err="1"/>
              <a:t>where</a:t>
            </a:r>
            <a:r>
              <a:rPr lang="fr-FR"/>
              <a:t> the network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robust</a:t>
            </a:r>
            <a:endParaRPr lang="en-US" err="1"/>
          </a:p>
          <a:p>
            <a:pPr>
              <a:spcBef>
                <a:spcPts val="1000"/>
              </a:spcBef>
            </a:pPr>
            <a:r>
              <a:rPr lang="en-US"/>
              <a:t>Label-guided clustering (</a:t>
            </a:r>
            <a:r>
              <a:rPr lang="en-US" err="1"/>
              <a:t>kMeans</a:t>
            </a:r>
            <a:r>
              <a:rPr lang="en-US"/>
              <a:t> + same labels)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570665" y="187390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fr-FR" dirty="0"/>
              <a:t>Not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based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110311" y="1177250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Safe regions</a:t>
            </a:r>
            <a:endParaRPr lang="en-US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716912" y="1177250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Type of robustness</a:t>
            </a:r>
            <a:endParaRPr lang="en-US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51F9450-21A6-1CCB-2B76-EE286A7B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3166655"/>
            <a:ext cx="5767387" cy="16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5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B778-29A0-5676-B3D8-F85F4567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6258512" cy="941400"/>
          </a:xfrm>
        </p:spPr>
        <p:txBody>
          <a:bodyPr/>
          <a:lstStyle/>
          <a:p>
            <a:r>
              <a:rPr lang="en-GB"/>
              <a:t>Importance of targeted robustness</a:t>
            </a:r>
          </a:p>
        </p:txBody>
      </p:sp>
      <p:pic>
        <p:nvPicPr>
          <p:cNvPr id="7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365C3019-55DC-FE0C-C29C-946BDFCB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1022908"/>
            <a:ext cx="6696075" cy="37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5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RELUPLEX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940242" y="1873900"/>
            <a:ext cx="6775212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Inputs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contradict</a:t>
            </a:r>
            <a:r>
              <a:rPr lang="fr-FR" dirty="0"/>
              <a:t> the </a:t>
            </a:r>
            <a:r>
              <a:rPr lang="fr-FR" dirty="0" err="1"/>
              <a:t>properties</a:t>
            </a:r>
            <a:endParaRPr lang="en-US" dirty="0" err="1"/>
          </a:p>
          <a:p>
            <a:pPr marL="139700" indent="0">
              <a:buNone/>
            </a:pPr>
            <a:endParaRPr lang="fr-FR" dirty="0"/>
          </a:p>
          <a:p>
            <a:r>
              <a:rPr lang="fr-FR" dirty="0"/>
              <a:t>Optimisation on </a:t>
            </a:r>
            <a:r>
              <a:rPr lang="fr-FR" dirty="0" err="1"/>
              <a:t>linear</a:t>
            </a:r>
            <a:r>
              <a:rPr lang="fr-FR" dirty="0"/>
              <a:t> and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constraints</a:t>
            </a:r>
            <a:endParaRPr lang="fr-FR" dirty="0"/>
          </a:p>
          <a:p>
            <a:endParaRPr lang="fr-FR"/>
          </a:p>
          <a:p>
            <a:r>
              <a:rPr lang="fr-FR" dirty="0"/>
              <a:t>Not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robustness</a:t>
            </a:r>
            <a:r>
              <a:rPr lang="fr-FR" dirty="0"/>
              <a:t> as </a:t>
            </a:r>
            <a:r>
              <a:rPr lang="fr-FR" dirty="0" err="1"/>
              <a:t>before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based</a:t>
            </a:r>
          </a:p>
          <a:p>
            <a:pPr marL="139700" indent="0">
              <a:spcBef>
                <a:spcPts val="1000"/>
              </a:spcBef>
              <a:buNone/>
            </a:pPr>
            <a:endParaRPr lang="en-US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110311" y="1177250"/>
            <a:ext cx="624339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Find adversarial examples using optimization</a:t>
            </a:r>
            <a:endParaRPr lang="en-US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0920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7DA8-B4B9-9E35-5429-49ED5C12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D76CB-1F09-29B7-DB93-24823A8B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5650986" cy="2760900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Attacks studied by the other team during semester 7 : 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Wasserstein attack</a:t>
            </a:r>
          </a:p>
          <a:p>
            <a:r>
              <a:rPr lang="en-US"/>
              <a:t>Virtual Adversarial Method</a:t>
            </a:r>
          </a:p>
          <a:p>
            <a:r>
              <a:rPr lang="en-US"/>
              <a:t>Shadow attack</a:t>
            </a:r>
          </a:p>
          <a:p>
            <a:r>
              <a:rPr lang="en-US" err="1"/>
              <a:t>NewtonFool</a:t>
            </a:r>
            <a:r>
              <a:rPr lang="en-US"/>
              <a:t> attack</a:t>
            </a:r>
          </a:p>
          <a:p>
            <a:r>
              <a:rPr lang="en-US"/>
              <a:t>Fast Gradient Sign Method (FGSM)</a:t>
            </a:r>
          </a:p>
          <a:p>
            <a:r>
              <a:rPr lang="en-US" err="1"/>
              <a:t>Carlini</a:t>
            </a:r>
            <a:r>
              <a:rPr lang="en-US"/>
              <a:t> &amp; Wagner attack</a:t>
            </a:r>
          </a:p>
          <a:p>
            <a:r>
              <a:rPr lang="en-US" err="1"/>
              <a:t>DeepFool</a:t>
            </a:r>
            <a:r>
              <a:rPr lang="en-US"/>
              <a:t> attack</a:t>
            </a:r>
          </a:p>
          <a:p>
            <a:r>
              <a:rPr lang="en-US"/>
              <a:t>Iterative Frame Saliency attack</a:t>
            </a:r>
          </a:p>
          <a:p>
            <a:r>
              <a:rPr lang="en-US"/>
              <a:t>Auto-Projected Gradient Descent attack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7CD4-B89D-17A5-B976-C400F1179F59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769731" y="3111682"/>
            <a:ext cx="4977251" cy="650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Goals and strategy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197053" y="3267895"/>
            <a:ext cx="1305267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769731" y="3800642"/>
            <a:ext cx="3151977" cy="539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i="1"/>
              <a:t>What are the adversarial points? How to find them ?</a:t>
            </a:r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2651900" y="2964211"/>
            <a:ext cx="0" cy="1538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4C9D9B-4BD8-C683-037A-E63FFE7DC62F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9247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ADVERSARIAL ATTACKS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No </a:t>
            </a:r>
            <a:r>
              <a:rPr lang="fr-FR" err="1"/>
              <a:t>access</a:t>
            </a:r>
            <a:r>
              <a:rPr lang="fr-FR"/>
              <a:t> to the real labels : neural network 100% </a:t>
            </a:r>
            <a:r>
              <a:rPr lang="fr-FR" err="1"/>
              <a:t>accurate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Small perturbation to change the decision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Respect input properties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fr-FR" err="1"/>
              <a:t>Violating</a:t>
            </a:r>
            <a:r>
              <a:rPr lang="fr-FR"/>
              <a:t> the output </a:t>
            </a:r>
            <a:r>
              <a:rPr lang="fr-FR" err="1"/>
              <a:t>ones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Could do a combination of the two definitions</a:t>
            </a:r>
            <a:endParaRPr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decision</a:t>
            </a:r>
            <a:endParaRPr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Violating the properties</a:t>
            </a:r>
            <a:endParaRPr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2045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36959" y="3302014"/>
            <a:ext cx="3392190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924898" y="3302014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487378" y="3267811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8;p43">
            <a:extLst>
              <a:ext uri="{FF2B5EF4-FFF2-40B4-BE49-F238E27FC236}">
                <a16:creationId xmlns:a16="http://schemas.microsoft.com/office/drawing/2014/main" id="{9120EAAE-2866-4B3B-838F-A182D692C8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6959" y="3780281"/>
            <a:ext cx="387418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IRT </a:t>
            </a:r>
            <a:r>
              <a:rPr lang="fr-FR" err="1"/>
              <a:t>SystemX</a:t>
            </a:r>
            <a:r>
              <a:rPr lang="fr-FR"/>
              <a:t>, ACAS-Xu &amp; </a:t>
            </a:r>
            <a:r>
              <a:rPr lang="fr-FR" err="1"/>
              <a:t>adversarial</a:t>
            </a:r>
            <a:r>
              <a:rPr lang="fr-FR"/>
              <a:t> AI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15508-5EC0-8A5B-C983-E7BE73E58362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09328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9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9" y="2756988"/>
            <a:ext cx="2067001" cy="76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Apply existing attacks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01238" y="2756988"/>
            <a:ext cx="2341524" cy="76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 relevant networks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7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/>
              <a:t>STRATEGY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How to find adversarial points ?</a:t>
            </a:r>
          </a:p>
          <a:p>
            <a:pPr algn="l"/>
            <a:endParaRPr lang="fr-FR" sz="2000"/>
          </a:p>
        </p:txBody>
      </p:sp>
      <p:sp>
        <p:nvSpPr>
          <p:cNvPr id="17" name="Google Shape;178;p40">
            <a:extLst>
              <a:ext uri="{FF2B5EF4-FFF2-40B4-BE49-F238E27FC236}">
                <a16:creationId xmlns:a16="http://schemas.microsoft.com/office/drawing/2014/main" id="{66EA61E4-483B-8C7B-943A-D943C986A45E}"/>
              </a:ext>
            </a:extLst>
          </p:cNvPr>
          <p:cNvSpPr txBox="1">
            <a:spLocks/>
          </p:cNvSpPr>
          <p:nvPr/>
        </p:nvSpPr>
        <p:spPr>
          <a:xfrm>
            <a:off x="6189367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2</a:t>
            </a:r>
          </a:p>
        </p:txBody>
      </p:sp>
      <p:sp>
        <p:nvSpPr>
          <p:cNvPr id="18" name="Google Shape;183;p40">
            <a:extLst>
              <a:ext uri="{FF2B5EF4-FFF2-40B4-BE49-F238E27FC236}">
                <a16:creationId xmlns:a16="http://schemas.microsoft.com/office/drawing/2014/main" id="{F550E2A2-1D09-5C2C-93EF-79EDC27D914B}"/>
              </a:ext>
            </a:extLst>
          </p:cNvPr>
          <p:cNvSpPr txBox="1">
            <a:spLocks/>
          </p:cNvSpPr>
          <p:nvPr/>
        </p:nvSpPr>
        <p:spPr>
          <a:xfrm>
            <a:off x="6001240" y="2756987"/>
            <a:ext cx="2401229" cy="94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robustness</a:t>
            </a:r>
            <a:r>
              <a:rPr lang="fr-FR" dirty="0"/>
              <a:t> 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metrics</a:t>
            </a:r>
            <a:endParaRPr lang="fr-FR" dirty="0"/>
          </a:p>
        </p:txBody>
      </p:sp>
      <p:cxnSp>
        <p:nvCxnSpPr>
          <p:cNvPr id="19" name="Google Shape;187;p40">
            <a:extLst>
              <a:ext uri="{FF2B5EF4-FFF2-40B4-BE49-F238E27FC236}">
                <a16:creationId xmlns:a16="http://schemas.microsoft.com/office/drawing/2014/main" id="{E1FE5065-0D19-7C8D-E283-CF60448FD200}"/>
              </a:ext>
            </a:extLst>
          </p:cNvPr>
          <p:cNvCxnSpPr/>
          <p:nvPr/>
        </p:nvCxnSpPr>
        <p:spPr>
          <a:xfrm>
            <a:off x="7024267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4061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928100" y="3226735"/>
            <a:ext cx="5354340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Reducing the scope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13700" y="317138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928100" y="3706135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/>
              <a:t>Neural networks clustering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2776180" y="3137182"/>
            <a:ext cx="6350" cy="120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BA259EE-8927-2885-14F3-E4DAD337AFED}"/>
              </a:ext>
            </a:extLst>
          </p:cNvPr>
          <p:cNvSpPr>
            <a:spLocks noGrp="1"/>
          </p:cNvSpPr>
          <p:nvPr/>
        </p:nvSpPr>
        <p:spPr>
          <a:xfrm>
            <a:off x="2810843" y="3994460"/>
            <a:ext cx="4658571" cy="35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Wingdings"/>
              <a:buChar char="ü"/>
            </a:pPr>
            <a:r>
              <a:rPr lang="fr-FR" sz="1200" u="sng" dirty="0" err="1">
                <a:solidFill>
                  <a:schemeClr val="bg1"/>
                </a:solidFill>
              </a:rPr>
              <a:t>Attached</a:t>
            </a:r>
            <a:r>
              <a:rPr lang="fr-FR" sz="1200" u="sng" dirty="0">
                <a:solidFill>
                  <a:schemeClr val="bg1"/>
                </a:solidFill>
              </a:rPr>
              <a:t> </a:t>
            </a:r>
            <a:r>
              <a:rPr lang="fr-FR" sz="1200" u="sng" dirty="0" err="1">
                <a:solidFill>
                  <a:schemeClr val="bg1"/>
                </a:solidFill>
              </a:rPr>
              <a:t>deliverable</a:t>
            </a:r>
            <a:r>
              <a:rPr lang="fr-FR" sz="1200" u="sng" dirty="0">
                <a:solidFill>
                  <a:schemeClr val="bg1"/>
                </a:solidFill>
              </a:rPr>
              <a:t> :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networks_analysis.ipynb</a:t>
            </a:r>
            <a:endParaRPr lang="fr-FR" b="1" dirty="0" err="1">
              <a:solidFill>
                <a:schemeClr val="bg1"/>
              </a:solidFill>
            </a:endParaRPr>
          </a:p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8DD50-3D7E-9309-3044-A3FE5294DE9E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77269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49124" y="445230"/>
            <a:ext cx="276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57" y="447520"/>
            <a:ext cx="711735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Clustering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on the </a:t>
            </a:r>
            <a:r>
              <a:rPr lang="fr-FR" err="1">
                <a:solidFill>
                  <a:schemeClr val="bg1"/>
                </a:solidFill>
              </a:rPr>
              <a:t>network’s</a:t>
            </a:r>
            <a:r>
              <a:rPr lang="fr-FR">
                <a:solidFill>
                  <a:schemeClr val="bg1"/>
                </a:solidFill>
              </a:rPr>
              <a:t> outputs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7A9E01-5FE2-72BF-77B4-179E7FD4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24" y="1388920"/>
            <a:ext cx="4877459" cy="36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1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49124" y="445230"/>
            <a:ext cx="276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57" y="447520"/>
            <a:ext cx="711735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Clustering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on the </a:t>
            </a:r>
            <a:r>
              <a:rPr lang="fr-FR" err="1">
                <a:solidFill>
                  <a:schemeClr val="bg1"/>
                </a:solidFill>
              </a:rPr>
              <a:t>network’s</a:t>
            </a:r>
            <a:r>
              <a:rPr lang="fr-FR">
                <a:solidFill>
                  <a:schemeClr val="bg1"/>
                </a:solidFill>
              </a:rPr>
              <a:t> outputs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1D7A97-7EDB-FCF1-CA14-010EE90C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36" y="2208226"/>
            <a:ext cx="2802673" cy="1687551"/>
          </a:xfrm>
        </p:spPr>
        <p:txBody>
          <a:bodyPr/>
          <a:lstStyle/>
          <a:p>
            <a:r>
              <a:rPr lang="en-US" sz="1200"/>
              <a:t>Predictions on a dataset</a:t>
            </a:r>
          </a:p>
          <a:p>
            <a:endParaRPr lang="en-US" sz="1200"/>
          </a:p>
          <a:p>
            <a:r>
              <a:rPr lang="en-US" sz="1200"/>
              <a:t>Output = 5 dimensions vector</a:t>
            </a:r>
          </a:p>
          <a:p>
            <a:endParaRPr lang="en-US" sz="1200"/>
          </a:p>
          <a:p>
            <a:r>
              <a:rPr lang="en-US" sz="1200"/>
              <a:t>Clustering of the networks on the distribution of the outputs</a:t>
            </a:r>
          </a:p>
          <a:p>
            <a:pPr marL="139700" indent="0">
              <a:buNone/>
            </a:pPr>
            <a:endParaRPr lang="en-US" sz="1200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937C42-C1E3-B091-4E4C-110C33F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" y="2014653"/>
            <a:ext cx="5568398" cy="20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49124" y="445230"/>
            <a:ext cx="276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57" y="447520"/>
            <a:ext cx="711735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Clustering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on the </a:t>
            </a:r>
            <a:r>
              <a:rPr lang="fr-FR" err="1">
                <a:solidFill>
                  <a:schemeClr val="bg1"/>
                </a:solidFill>
              </a:rPr>
              <a:t>network’s</a:t>
            </a:r>
            <a:r>
              <a:rPr lang="fr-FR">
                <a:solidFill>
                  <a:schemeClr val="bg1"/>
                </a:solidFill>
              </a:rPr>
              <a:t> outputs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266381-A2B5-5A99-A972-876D5013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7" y="1867397"/>
            <a:ext cx="3970658" cy="2459810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B57F3BE-7BC6-BB9E-A9BB-B1EC03B7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39" y="2193073"/>
            <a:ext cx="4002537" cy="1810317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C0C8A2-1479-07D3-FF24-11C92C6A8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973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714400" y="3226738"/>
            <a:ext cx="5354340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Our analysis method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0" y="31713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714400" y="3706138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/>
              <a:t>Proof of concept with FGSM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2562480" y="3137185"/>
            <a:ext cx="0" cy="135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E5DC69C-068B-D3CD-9137-9355CE9EEDC4}"/>
              </a:ext>
            </a:extLst>
          </p:cNvPr>
          <p:cNvSpPr>
            <a:spLocks noGrp="1"/>
          </p:cNvSpPr>
          <p:nvPr/>
        </p:nvSpPr>
        <p:spPr>
          <a:xfrm>
            <a:off x="2565393" y="3962713"/>
            <a:ext cx="5592021" cy="58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Wingdings"/>
              <a:buChar char="ü"/>
            </a:pPr>
            <a:r>
              <a:rPr lang="fr-FR" sz="1200" u="sng" dirty="0" err="1">
                <a:solidFill>
                  <a:schemeClr val="bg1"/>
                </a:solidFill>
              </a:rPr>
              <a:t>Attached</a:t>
            </a:r>
            <a:r>
              <a:rPr lang="fr-FR" sz="1200" u="sng" dirty="0">
                <a:solidFill>
                  <a:schemeClr val="bg1"/>
                </a:solidFill>
              </a:rPr>
              <a:t> </a:t>
            </a:r>
            <a:r>
              <a:rPr lang="fr-FR" sz="1200" u="sng" dirty="0" err="1">
                <a:solidFill>
                  <a:schemeClr val="bg1"/>
                </a:solidFill>
              </a:rPr>
              <a:t>deliverable</a:t>
            </a:r>
            <a:r>
              <a:rPr lang="fr-FR" sz="1200" u="sng" dirty="0">
                <a:solidFill>
                  <a:schemeClr val="bg1"/>
                </a:solidFill>
              </a:rPr>
              <a:t> :</a:t>
            </a:r>
            <a:r>
              <a:rPr lang="fr-FR" sz="1200" dirty="0">
                <a:solidFill>
                  <a:schemeClr val="bg1"/>
                </a:solidFill>
              </a:rPr>
              <a:t> </a:t>
            </a:r>
            <a:r>
              <a:rPr lang="fr-FR" sz="1200" b="1" dirty="0" err="1">
                <a:solidFill>
                  <a:schemeClr val="bg1"/>
                </a:solidFill>
              </a:rPr>
              <a:t>confusion_matrix_analysis.ipynb</a:t>
            </a:r>
            <a:endParaRPr lang="fr-FR" sz="1200" b="1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                                                   </a:t>
            </a:r>
            <a:r>
              <a:rPr lang="en-US" sz="1200" b="1" dirty="0" err="1">
                <a:solidFill>
                  <a:schemeClr val="bg1"/>
                </a:solidFill>
              </a:rPr>
              <a:t>adv_pts_displacement_analysis.pynb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E207-EE11-A70D-6F9D-43AFA6BB3A5E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39239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99445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50" y="445025"/>
            <a:ext cx="711735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An </a:t>
            </a:r>
            <a:r>
              <a:rPr lang="fr-FR" err="1">
                <a:solidFill>
                  <a:schemeClr val="bg1"/>
                </a:solidFill>
              </a:rPr>
              <a:t>approach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on confusion matrices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8D85D816-522B-C58C-0C51-AFD026BF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34533"/>
            <a:ext cx="4546600" cy="355073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1D7A97-7EDB-FCF1-CA14-010EE90C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5963" y="1799175"/>
            <a:ext cx="3115521" cy="2500459"/>
          </a:xfrm>
        </p:spPr>
        <p:txBody>
          <a:bodyPr/>
          <a:lstStyle/>
          <a:p>
            <a:r>
              <a:rPr lang="en-US" sz="1200"/>
              <a:t>Statistical approach</a:t>
            </a:r>
          </a:p>
          <a:p>
            <a:endParaRPr lang="en-US" sz="1200"/>
          </a:p>
          <a:p>
            <a:r>
              <a:rPr lang="en-US" sz="1200"/>
              <a:t>Quantify the impact of a given attack on a neural network</a:t>
            </a:r>
          </a:p>
          <a:p>
            <a:endParaRPr lang="en-US" sz="1200"/>
          </a:p>
          <a:p>
            <a:r>
              <a:rPr lang="en-US" sz="1200"/>
              <a:t>Use a set of randomly generated points</a:t>
            </a:r>
          </a:p>
          <a:p>
            <a:endParaRPr lang="en-US" sz="1200"/>
          </a:p>
          <a:p>
            <a:r>
              <a:rPr lang="en-US" sz="1200"/>
              <a:t>Quality of the results depends on the number of points to test</a:t>
            </a:r>
          </a:p>
          <a:p>
            <a:endParaRPr lang="en-US" sz="1200"/>
          </a:p>
          <a:p>
            <a:r>
              <a:rPr lang="en-US" sz="1200"/>
              <a:t>Sensitive to the predictions made on the base points</a:t>
            </a:r>
          </a:p>
        </p:txBody>
      </p:sp>
    </p:spTree>
    <p:extLst>
      <p:ext uri="{BB962C8B-B14F-4D97-AF65-F5344CB8AC3E}">
        <p14:creationId xmlns:p14="http://schemas.microsoft.com/office/powerpoint/2010/main" val="2791331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976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00" y="445025"/>
            <a:ext cx="77206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An </a:t>
            </a:r>
            <a:r>
              <a:rPr lang="fr-FR" err="1">
                <a:solidFill>
                  <a:schemeClr val="bg1"/>
                </a:solidFill>
              </a:rPr>
              <a:t>approach</a:t>
            </a:r>
            <a:r>
              <a:rPr lang="fr-FR">
                <a:solidFill>
                  <a:schemeClr val="bg1"/>
                </a:solidFill>
              </a:rPr>
              <a:t> 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 on confusion matrices</a:t>
            </a:r>
          </a:p>
        </p:txBody>
      </p:sp>
      <p:pic>
        <p:nvPicPr>
          <p:cNvPr id="4" name="Image 12">
            <a:extLst>
              <a:ext uri="{FF2B5EF4-FFF2-40B4-BE49-F238E27FC236}">
                <a16:creationId xmlns:a16="http://schemas.microsoft.com/office/drawing/2014/main" id="{D988D3E1-E347-E0D4-10A3-A5708CC76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8" t="6931" r="14815" b="7591"/>
          <a:stretch/>
        </p:blipFill>
        <p:spPr>
          <a:xfrm>
            <a:off x="222250" y="2564130"/>
            <a:ext cx="2705104" cy="2123997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C7697A26-4610-299A-D404-1E52ED09E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7591" r="13889" b="7709"/>
          <a:stretch/>
        </p:blipFill>
        <p:spPr>
          <a:xfrm>
            <a:off x="3175000" y="2564130"/>
            <a:ext cx="2781304" cy="212174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FA3F3609-D3E3-C555-4839-3C3E5301C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28" t="7921" r="14120" b="7261"/>
          <a:stretch/>
        </p:blipFill>
        <p:spPr>
          <a:xfrm>
            <a:off x="6191250" y="2564130"/>
            <a:ext cx="2736856" cy="21240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7D6650C-1789-0ED4-0DF8-9224AAD92B96}"/>
              </a:ext>
            </a:extLst>
          </p:cNvPr>
          <p:cNvSpPr txBox="1"/>
          <p:nvPr/>
        </p:nvSpPr>
        <p:spPr>
          <a:xfrm>
            <a:off x="889000" y="4730750"/>
            <a:ext cx="1498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i="1" err="1">
                <a:solidFill>
                  <a:schemeClr val="bg1"/>
                </a:solidFill>
                <a:latin typeface="Montserrat"/>
              </a:rPr>
              <a:t>Intensity</a:t>
            </a:r>
            <a:r>
              <a:rPr lang="fr-FR" sz="1200" i="1">
                <a:solidFill>
                  <a:schemeClr val="bg1"/>
                </a:solidFill>
                <a:latin typeface="Montserrat"/>
              </a:rPr>
              <a:t> = 0.001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16B74B-E8F1-A0BC-13E1-38FFA6CA9C99}"/>
              </a:ext>
            </a:extLst>
          </p:cNvPr>
          <p:cNvSpPr txBox="1"/>
          <p:nvPr/>
        </p:nvSpPr>
        <p:spPr>
          <a:xfrm>
            <a:off x="3924299" y="4730749"/>
            <a:ext cx="1365250" cy="2833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i="1" err="1">
                <a:solidFill>
                  <a:schemeClr val="bg1"/>
                </a:solidFill>
                <a:latin typeface="Montserrat"/>
              </a:rPr>
              <a:t>Intensity</a:t>
            </a:r>
            <a:r>
              <a:rPr lang="fr-FR" sz="1200" i="1">
                <a:solidFill>
                  <a:schemeClr val="bg1"/>
                </a:solidFill>
                <a:latin typeface="Montserrat"/>
              </a:rPr>
              <a:t> = 0.01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1C5F5C-B744-11AA-953B-F62C93E4D6D5}"/>
              </a:ext>
            </a:extLst>
          </p:cNvPr>
          <p:cNvSpPr txBox="1"/>
          <p:nvPr/>
        </p:nvSpPr>
        <p:spPr>
          <a:xfrm>
            <a:off x="6959599" y="4730749"/>
            <a:ext cx="1365250" cy="2833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i="1" err="1">
                <a:solidFill>
                  <a:schemeClr val="bg1"/>
                </a:solidFill>
                <a:latin typeface="Montserrat"/>
              </a:rPr>
              <a:t>Intensity</a:t>
            </a:r>
            <a:r>
              <a:rPr lang="fr-FR" sz="1200" i="1">
                <a:solidFill>
                  <a:schemeClr val="bg1"/>
                </a:solidFill>
                <a:latin typeface="Montserrat"/>
              </a:rPr>
              <a:t> = 0.1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039113F-60A7-6BBF-B0F6-B6161FCAC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963" y="1183225"/>
            <a:ext cx="7465271" cy="1674959"/>
          </a:xfrm>
        </p:spPr>
        <p:txBody>
          <a:bodyPr/>
          <a:lstStyle/>
          <a:p>
            <a:r>
              <a:rPr lang="fr-FR" sz="1200" err="1">
                <a:solidFill>
                  <a:schemeClr val="bg1"/>
                </a:solidFill>
              </a:rPr>
              <a:t>Varying</a:t>
            </a:r>
            <a:r>
              <a:rPr lang="fr-FR" sz="1200">
                <a:solidFill>
                  <a:schemeClr val="bg1"/>
                </a:solidFill>
              </a:rPr>
              <a:t> the </a:t>
            </a:r>
            <a:r>
              <a:rPr lang="fr-FR" sz="1200" err="1">
                <a:solidFill>
                  <a:schemeClr val="bg1"/>
                </a:solidFill>
              </a:rPr>
              <a:t>intensity</a:t>
            </a:r>
            <a:r>
              <a:rPr lang="fr-FR" sz="1200">
                <a:solidFill>
                  <a:schemeClr val="bg1"/>
                </a:solidFill>
              </a:rPr>
              <a:t> of the </a:t>
            </a:r>
            <a:r>
              <a:rPr lang="fr-FR" sz="1200" err="1">
                <a:solidFill>
                  <a:schemeClr val="bg1"/>
                </a:solidFill>
              </a:rPr>
              <a:t>attack</a:t>
            </a:r>
            <a:r>
              <a:rPr lang="fr-FR" sz="1200">
                <a:solidFill>
                  <a:schemeClr val="bg1"/>
                </a:solidFill>
              </a:rPr>
              <a:t> FGSM</a:t>
            </a:r>
            <a:endParaRPr lang="en-US" sz="1200">
              <a:solidFill>
                <a:schemeClr val="bg1"/>
              </a:solidFill>
            </a:endParaRPr>
          </a:p>
          <a:p>
            <a:endParaRPr lang="en-US" sz="1200"/>
          </a:p>
          <a:p>
            <a:r>
              <a:rPr lang="en-US" sz="1200"/>
              <a:t>Intensity = Strength of the attack = Ability to find a point with a different label</a:t>
            </a:r>
          </a:p>
          <a:p>
            <a:endParaRPr lang="en-US" sz="1200"/>
          </a:p>
          <a:p>
            <a:r>
              <a:rPr lang="en-US" sz="1200"/>
              <a:t>High values of intensity gives an adversarial point very different from the base one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8177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976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00" y="445025"/>
            <a:ext cx="77206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An </a:t>
            </a:r>
            <a:r>
              <a:rPr lang="fr-FR" err="1">
                <a:solidFill>
                  <a:schemeClr val="bg1"/>
                </a:solidFill>
              </a:rPr>
              <a:t>approach</a:t>
            </a:r>
            <a:r>
              <a:rPr lang="fr-FR">
                <a:solidFill>
                  <a:schemeClr val="bg1"/>
                </a:solidFill>
              </a:rPr>
              <a:t> 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 on confusion matrices</a:t>
            </a:r>
          </a:p>
        </p:txBody>
      </p:sp>
      <p:pic>
        <p:nvPicPr>
          <p:cNvPr id="11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C987A7-2414-443D-46F4-7B5A695E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285367"/>
            <a:ext cx="7340600" cy="318236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536142-BDFD-7369-4EAC-1DD7E05B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913" y="4605875"/>
            <a:ext cx="7966921" cy="449409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fr-FR" sz="1200" err="1">
                <a:solidFill>
                  <a:schemeClr val="bg1"/>
                </a:solidFill>
              </a:rPr>
              <a:t>Study</a:t>
            </a:r>
            <a:r>
              <a:rPr lang="fr-FR" sz="1200">
                <a:solidFill>
                  <a:schemeClr val="bg1"/>
                </a:solidFill>
              </a:rPr>
              <a:t> the </a:t>
            </a:r>
            <a:r>
              <a:rPr lang="fr-FR" sz="1200" err="1">
                <a:solidFill>
                  <a:schemeClr val="bg1"/>
                </a:solidFill>
              </a:rPr>
              <a:t>evolution</a:t>
            </a:r>
            <a:r>
              <a:rPr lang="fr-FR" sz="1200">
                <a:solidFill>
                  <a:schemeClr val="bg1"/>
                </a:solidFill>
              </a:rPr>
              <a:t> of the confusion matrix coefficients </a:t>
            </a:r>
            <a:r>
              <a:rPr lang="fr-FR" sz="1200" err="1">
                <a:solidFill>
                  <a:schemeClr val="bg1"/>
                </a:solidFill>
              </a:rPr>
              <a:t>when</a:t>
            </a:r>
            <a:r>
              <a:rPr lang="fr-FR" sz="1200">
                <a:solidFill>
                  <a:schemeClr val="bg1"/>
                </a:solidFill>
              </a:rPr>
              <a:t> </a:t>
            </a:r>
            <a:r>
              <a:rPr lang="fr-FR" sz="1200" err="1">
                <a:solidFill>
                  <a:schemeClr val="bg1"/>
                </a:solidFill>
              </a:rPr>
              <a:t>increasing</a:t>
            </a:r>
            <a:r>
              <a:rPr lang="fr-FR" sz="1200">
                <a:solidFill>
                  <a:schemeClr val="bg1"/>
                </a:solidFill>
              </a:rPr>
              <a:t> the </a:t>
            </a:r>
            <a:r>
              <a:rPr lang="fr-FR" sz="1200" err="1">
                <a:solidFill>
                  <a:schemeClr val="bg1"/>
                </a:solidFill>
              </a:rPr>
              <a:t>attack's</a:t>
            </a:r>
            <a:r>
              <a:rPr lang="fr-FR" sz="1200">
                <a:solidFill>
                  <a:schemeClr val="bg1"/>
                </a:solidFill>
              </a:rPr>
              <a:t> </a:t>
            </a:r>
            <a:r>
              <a:rPr lang="fr-FR" sz="1200" err="1">
                <a:solidFill>
                  <a:schemeClr val="bg1"/>
                </a:solidFill>
              </a:rPr>
              <a:t>intensity</a:t>
            </a:r>
            <a:endParaRPr lang="fr-FR">
              <a:solidFill>
                <a:schemeClr val="bg1"/>
              </a:solidFill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4235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976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00" y="445025"/>
            <a:ext cx="7720600" cy="941400"/>
          </a:xfrm>
        </p:spPr>
        <p:txBody>
          <a:bodyPr/>
          <a:lstStyle/>
          <a:p>
            <a:r>
              <a:rPr lang="fr-FR" err="1">
                <a:solidFill>
                  <a:schemeClr val="bg1"/>
                </a:solidFill>
              </a:rPr>
              <a:t>Deviations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analysis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with</a:t>
            </a:r>
            <a:r>
              <a:rPr lang="fr-FR">
                <a:solidFill>
                  <a:schemeClr val="bg1"/>
                </a:solidFill>
              </a:rPr>
              <a:t> the </a:t>
            </a:r>
            <a:r>
              <a:rPr lang="fr-FR" err="1">
                <a:solidFill>
                  <a:schemeClr val="bg1"/>
                </a:solidFill>
              </a:rPr>
              <a:t>chosen</a:t>
            </a:r>
            <a:r>
              <a:rPr lang="fr-FR">
                <a:solidFill>
                  <a:schemeClr val="bg1"/>
                </a:solidFill>
              </a:rPr>
              <a:t> networks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3707B2E3-2E53-5666-E80D-95A831F8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422841"/>
            <a:ext cx="4114800" cy="2875667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F06C17E-1F7F-8DDA-D42A-38DA93D0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416491"/>
            <a:ext cx="4114800" cy="287566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DB509B-B662-6201-B9E3-D92B0371A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613" y="4516975"/>
            <a:ext cx="7966921" cy="449409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fr-FR" sz="1200" err="1">
                <a:solidFill>
                  <a:schemeClr val="bg1"/>
                </a:solidFill>
              </a:rPr>
              <a:t>Visualize</a:t>
            </a:r>
            <a:r>
              <a:rPr lang="fr-FR" sz="1200">
                <a:solidFill>
                  <a:schemeClr val="bg1"/>
                </a:solidFill>
              </a:rPr>
              <a:t> the </a:t>
            </a:r>
            <a:r>
              <a:rPr lang="fr-FR" sz="1200" err="1">
                <a:solidFill>
                  <a:schemeClr val="bg1"/>
                </a:solidFill>
              </a:rPr>
              <a:t>evolution</a:t>
            </a:r>
            <a:r>
              <a:rPr lang="fr-FR" sz="1200">
                <a:solidFill>
                  <a:schemeClr val="bg1"/>
                </a:solidFill>
              </a:rPr>
              <a:t> of coefficient </a:t>
            </a:r>
            <a:r>
              <a:rPr lang="fr-FR" sz="1200" b="1">
                <a:solidFill>
                  <a:schemeClr val="bg1"/>
                </a:solidFill>
              </a:rPr>
              <a:t>[COC to COC]</a:t>
            </a:r>
            <a:r>
              <a:rPr lang="fr-FR" sz="1200">
                <a:solidFill>
                  <a:schemeClr val="bg1"/>
                </a:solidFill>
              </a:rPr>
              <a:t> on </a:t>
            </a:r>
            <a:r>
              <a:rPr lang="fr-FR" sz="1200" err="1">
                <a:solidFill>
                  <a:schemeClr val="bg1"/>
                </a:solidFill>
              </a:rPr>
              <a:t>two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different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scales</a:t>
            </a:r>
            <a:r>
              <a:rPr lang="fr-FR" sz="1200">
                <a:solidFill>
                  <a:schemeClr val="bg1"/>
                </a:solidFill>
              </a:rPr>
              <a:t> of intensity</a:t>
            </a:r>
            <a:endParaRPr lang="fr-FR" sz="1200" b="1">
              <a:solidFill>
                <a:schemeClr val="bg1"/>
              </a:solidFill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40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28532" y="50308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-US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28532" y="1265795"/>
            <a:ext cx="5805320" cy="3512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200"/>
              <a:t>AI project in partnership with </a:t>
            </a:r>
            <a:r>
              <a:rPr lang="en" sz="1200" b="1"/>
              <a:t>IRT </a:t>
            </a:r>
            <a:r>
              <a:rPr lang="en" sz="1200" b="1" err="1"/>
              <a:t>SystemX</a:t>
            </a:r>
            <a:endParaRPr lang="en" sz="1200" b="1"/>
          </a:p>
          <a:p>
            <a:pPr lvl="1"/>
            <a:r>
              <a:rPr lang="en" sz="1200"/>
              <a:t>Leader in research projects and digital engineering for the future mixing industrial and academic partners</a:t>
            </a:r>
          </a:p>
          <a:p>
            <a:pPr marL="0" indent="0">
              <a:buNone/>
            </a:pPr>
            <a:endParaRPr lang="en" sz="1200"/>
          </a:p>
          <a:p>
            <a:pPr marL="0" indent="0">
              <a:buNone/>
            </a:pPr>
            <a:endParaRPr lang="en" sz="1200"/>
          </a:p>
          <a:p>
            <a:pPr marL="285750" indent="-285750"/>
            <a:r>
              <a:rPr lang="en" sz="1200"/>
              <a:t>Aim of the project : characterize an AI model by its </a:t>
            </a:r>
            <a:r>
              <a:rPr lang="en" sz="1200" b="1"/>
              <a:t>robustness</a:t>
            </a:r>
            <a:r>
              <a:rPr lang="en" sz="1200"/>
              <a:t> and evaluate it against various </a:t>
            </a:r>
            <a:r>
              <a:rPr lang="en" sz="1200" b="1"/>
              <a:t>adversarial attacks</a:t>
            </a:r>
            <a:endParaRPr lang="en" sz="1200"/>
          </a:p>
          <a:p>
            <a:pPr marL="742950" lvl="1"/>
            <a:r>
              <a:rPr lang="en" sz="1200"/>
              <a:t>Compare the performance of different </a:t>
            </a:r>
            <a:r>
              <a:rPr lang="fr-FR" sz="1200" err="1"/>
              <a:t>attacks</a:t>
            </a:r>
            <a:r>
              <a:rPr lang="fr-FR" sz="1200"/>
              <a:t> </a:t>
            </a:r>
          </a:p>
          <a:p>
            <a:pPr marL="742950" lvl="1"/>
            <a:r>
              <a:rPr lang="en" sz="1200"/>
              <a:t>Quantify the validity of safety properties on an AI system</a:t>
            </a:r>
          </a:p>
          <a:p>
            <a:pPr marL="742950" lvl="1"/>
            <a:endParaRPr lang="en" sz="1200"/>
          </a:p>
          <a:p>
            <a:pPr marL="285750" indent="-285750"/>
            <a:r>
              <a:rPr lang="en" sz="1200"/>
              <a:t>A study of the </a:t>
            </a:r>
            <a:r>
              <a:rPr lang="en" sz="1200" b="1"/>
              <a:t>ACAS-Xu</a:t>
            </a:r>
            <a:r>
              <a:rPr lang="en" sz="1200"/>
              <a:t> system, which is an airborne</a:t>
            </a:r>
            <a:br>
              <a:rPr lang="en" sz="1200"/>
            </a:br>
            <a:r>
              <a:rPr lang="en" sz="1200"/>
              <a:t>collision avoidance system designed for unmanned aircrafts.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8379B1D-1F2A-47CD-B198-5820AFB70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41" b="-6713"/>
          <a:stretch/>
        </p:blipFill>
        <p:spPr>
          <a:xfrm>
            <a:off x="6743820" y="169159"/>
            <a:ext cx="2278122" cy="12172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96E9CAF-DA41-407A-BE19-4F14C9350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52" y="2985887"/>
            <a:ext cx="2588090" cy="1719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2382F-6DF7-45B4-8B6F-922157AD7CB7}"/>
              </a:ext>
            </a:extLst>
          </p:cNvPr>
          <p:cNvSpPr txBox="1"/>
          <p:nvPr/>
        </p:nvSpPr>
        <p:spPr>
          <a:xfrm>
            <a:off x="6865321" y="4705371"/>
            <a:ext cx="172515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i="1">
                <a:solidFill>
                  <a:schemeClr val="bg1"/>
                </a:solidFill>
              </a:rPr>
              <a:t>Aircraft </a:t>
            </a:r>
            <a:r>
              <a:rPr lang="fr-FR" sz="1100" i="1" err="1">
                <a:solidFill>
                  <a:schemeClr val="bg1"/>
                </a:solidFill>
              </a:rPr>
              <a:t>encounter</a:t>
            </a:r>
            <a:r>
              <a:rPr lang="fr-FR" sz="1100" i="1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fr-FR" sz="800" i="1">
                <a:solidFill>
                  <a:schemeClr val="bg1"/>
                </a:solidFill>
              </a:rPr>
              <a:t>(</a:t>
            </a:r>
            <a:r>
              <a:rPr lang="fr-FR" sz="800" i="1" err="1">
                <a:solidFill>
                  <a:schemeClr val="bg1"/>
                </a:solidFill>
              </a:rPr>
              <a:t>adapted</a:t>
            </a:r>
            <a:r>
              <a:rPr lang="fr-FR" sz="800" i="1">
                <a:solidFill>
                  <a:schemeClr val="bg1"/>
                </a:solidFill>
              </a:rPr>
              <a:t> </a:t>
            </a:r>
            <a:r>
              <a:rPr lang="fr-FR" sz="800" i="1" err="1">
                <a:solidFill>
                  <a:schemeClr val="bg1"/>
                </a:solidFill>
              </a:rPr>
              <a:t>from</a:t>
            </a:r>
            <a:r>
              <a:rPr lang="fr-FR" sz="800" i="1">
                <a:solidFill>
                  <a:schemeClr val="bg1"/>
                </a:solidFill>
              </a:rPr>
              <a:t> [Katz and al 2017])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670600" y="2298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00" y="260875"/>
            <a:ext cx="7720600" cy="941400"/>
          </a:xfrm>
        </p:spPr>
        <p:txBody>
          <a:bodyPr/>
          <a:lstStyle/>
          <a:p>
            <a:r>
              <a:rPr lang="fr-FR" err="1">
                <a:solidFill>
                  <a:schemeClr val="bg1"/>
                </a:solidFill>
              </a:rPr>
              <a:t>Deviations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analysis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with</a:t>
            </a:r>
            <a:r>
              <a:rPr lang="fr-FR">
                <a:solidFill>
                  <a:schemeClr val="bg1"/>
                </a:solidFill>
              </a:rPr>
              <a:t> the </a:t>
            </a:r>
            <a:r>
              <a:rPr lang="fr-FR" err="1">
                <a:solidFill>
                  <a:schemeClr val="bg1"/>
                </a:solidFill>
              </a:rPr>
              <a:t>chosen</a:t>
            </a:r>
            <a:r>
              <a:rPr lang="fr-FR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DB509B-B662-6201-B9E3-D92B0371A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563" y="1843625"/>
            <a:ext cx="2893271" cy="2671909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fr-FR" sz="1200" err="1">
                <a:solidFill>
                  <a:schemeClr val="bg1"/>
                </a:solidFill>
              </a:rPr>
              <a:t>Other</a:t>
            </a:r>
            <a:r>
              <a:rPr lang="fr-FR" sz="1200">
                <a:solidFill>
                  <a:schemeClr val="bg1"/>
                </a:solidFill>
              </a:rPr>
              <a:t> </a:t>
            </a:r>
            <a:r>
              <a:rPr lang="fr-FR" sz="1200" err="1">
                <a:solidFill>
                  <a:schemeClr val="bg1"/>
                </a:solidFill>
              </a:rPr>
              <a:t>interesting</a:t>
            </a:r>
            <a:r>
              <a:rPr lang="fr-FR" sz="1200">
                <a:solidFill>
                  <a:schemeClr val="bg1"/>
                </a:solidFill>
              </a:rPr>
              <a:t> coefficients of the confusion matrix</a:t>
            </a:r>
          </a:p>
          <a:p>
            <a:pPr>
              <a:buFont typeface="Wingdings"/>
              <a:buChar char="Ø"/>
            </a:pPr>
            <a:endParaRPr lang="fr-FR" sz="1200">
              <a:solidFill>
                <a:schemeClr val="bg1"/>
              </a:solidFill>
            </a:endParaRPr>
          </a:p>
          <a:p>
            <a:pPr>
              <a:buFont typeface="Wingdings"/>
              <a:buChar char="Ø"/>
            </a:pPr>
            <a:r>
              <a:rPr lang="fr-FR" sz="1200" err="1">
                <a:solidFill>
                  <a:schemeClr val="bg1"/>
                </a:solidFill>
              </a:rPr>
              <a:t>Identify</a:t>
            </a:r>
            <a:r>
              <a:rPr lang="fr-FR" sz="1200">
                <a:solidFill>
                  <a:schemeClr val="bg1"/>
                </a:solidFill>
              </a:rPr>
              <a:t> networks </a:t>
            </a:r>
            <a:r>
              <a:rPr lang="fr-FR" sz="1200" err="1">
                <a:solidFill>
                  <a:schemeClr val="bg1"/>
                </a:solidFill>
              </a:rPr>
              <a:t>with</a:t>
            </a:r>
            <a:r>
              <a:rPr lang="fr-FR" sz="1200">
                <a:solidFill>
                  <a:schemeClr val="bg1"/>
                </a:solidFill>
              </a:rPr>
              <a:t> unique </a:t>
            </a:r>
            <a:r>
              <a:rPr lang="fr-FR" sz="1200" err="1">
                <a:solidFill>
                  <a:schemeClr val="bg1"/>
                </a:solidFill>
              </a:rPr>
              <a:t>behaviours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such</a:t>
            </a:r>
            <a:r>
              <a:rPr lang="fr-FR" sz="1200">
                <a:solidFill>
                  <a:schemeClr val="bg1"/>
                </a:solidFill>
              </a:rPr>
              <a:t> as :</a:t>
            </a:r>
          </a:p>
          <a:p>
            <a:pPr>
              <a:buFont typeface="Wingdings"/>
              <a:buChar char="Ø"/>
            </a:pPr>
            <a:endParaRPr lang="fr-FR" sz="1200">
              <a:solidFill>
                <a:schemeClr val="bg1"/>
              </a:solidFill>
            </a:endParaRPr>
          </a:p>
          <a:p>
            <a:r>
              <a:rPr lang="fr-FR" sz="1200">
                <a:solidFill>
                  <a:schemeClr val="bg1"/>
                </a:solidFill>
              </a:rPr>
              <a:t>1-1 = </a:t>
            </a:r>
            <a:r>
              <a:rPr lang="fr-FR" sz="1200" b="1">
                <a:solidFill>
                  <a:schemeClr val="bg1">
                    <a:lumMod val="65000"/>
                  </a:schemeClr>
                </a:solidFill>
              </a:rPr>
              <a:t>GREY</a:t>
            </a:r>
            <a:endParaRPr lang="fr-FR" sz="1200">
              <a:solidFill>
                <a:schemeClr val="bg1">
                  <a:lumMod val="65000"/>
                </a:schemeClr>
              </a:solidFill>
            </a:endParaRPr>
          </a:p>
          <a:p>
            <a:endParaRPr lang="fr-FR" sz="1200">
              <a:solidFill>
                <a:schemeClr val="bg1"/>
              </a:solidFill>
            </a:endParaRPr>
          </a:p>
          <a:p>
            <a:r>
              <a:rPr lang="fr-FR" sz="1200">
                <a:solidFill>
                  <a:schemeClr val="bg1"/>
                </a:solidFill>
              </a:rPr>
              <a:t>2-1 = </a:t>
            </a:r>
            <a:r>
              <a:rPr lang="fr-FR" sz="1200" b="1">
                <a:solidFill>
                  <a:srgbClr val="7030A0"/>
                </a:solidFill>
              </a:rPr>
              <a:t>PURPLE</a:t>
            </a:r>
          </a:p>
          <a:p>
            <a:endParaRPr lang="fr-FR" sz="1200">
              <a:solidFill>
                <a:schemeClr val="bg1"/>
              </a:solidFill>
            </a:endParaRPr>
          </a:p>
          <a:p>
            <a:r>
              <a:rPr lang="fr-FR" sz="1200">
                <a:solidFill>
                  <a:schemeClr val="bg1"/>
                </a:solidFill>
              </a:rPr>
              <a:t>3-1 = </a:t>
            </a:r>
            <a:r>
              <a:rPr lang="fr-FR" sz="1200" b="1">
                <a:solidFill>
                  <a:schemeClr val="tx2">
                    <a:lumMod val="50000"/>
                  </a:schemeClr>
                </a:solidFill>
              </a:rPr>
              <a:t>BROWN</a:t>
            </a:r>
            <a:endParaRPr lang="fr-FR" sz="1200">
              <a:solidFill>
                <a:schemeClr val="tx2">
                  <a:lumMod val="50000"/>
                </a:schemeClr>
              </a:solidFill>
            </a:endParaRPr>
          </a:p>
          <a:p>
            <a:endParaRPr lang="fr-FR" sz="1200">
              <a:solidFill>
                <a:schemeClr val="bg1"/>
              </a:solidFill>
            </a:endParaRPr>
          </a:p>
          <a:p>
            <a:r>
              <a:rPr lang="fr-FR" sz="1200">
                <a:solidFill>
                  <a:schemeClr val="bg1"/>
                </a:solidFill>
              </a:rPr>
              <a:t>3-6 = </a:t>
            </a:r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BLUE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/>
          </a:p>
        </p:txBody>
      </p:sp>
      <p:pic>
        <p:nvPicPr>
          <p:cNvPr id="5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CE5D7564-2200-CAEB-1DF7-6F696C3D9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75"/>
          <a:stretch/>
        </p:blipFill>
        <p:spPr>
          <a:xfrm>
            <a:off x="247650" y="919157"/>
            <a:ext cx="5778500" cy="40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975400" y="299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00" y="349775"/>
            <a:ext cx="7314200" cy="566750"/>
          </a:xfrm>
        </p:spPr>
        <p:txBody>
          <a:bodyPr/>
          <a:lstStyle/>
          <a:p>
            <a:r>
              <a:rPr lang="fr-FR" err="1">
                <a:solidFill>
                  <a:schemeClr val="bg1"/>
                </a:solidFill>
              </a:rPr>
              <a:t>Deviation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study</a:t>
            </a:r>
            <a:r>
              <a:rPr lang="fr-FR">
                <a:solidFill>
                  <a:schemeClr val="bg1"/>
                </a:solidFill>
              </a:rPr>
              <a:t> of </a:t>
            </a:r>
            <a:r>
              <a:rPr lang="fr-FR" err="1">
                <a:solidFill>
                  <a:schemeClr val="bg1"/>
                </a:solidFill>
              </a:rPr>
              <a:t>some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specific</a:t>
            </a:r>
            <a:r>
              <a:rPr lang="fr-FR">
                <a:solidFill>
                  <a:schemeClr val="bg1"/>
                </a:solidFill>
              </a:rPr>
              <a:t> networks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27A082E0-1395-44BC-912C-EAEA070E7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6" r="7719" b="5893"/>
          <a:stretch/>
        </p:blipFill>
        <p:spPr>
          <a:xfrm>
            <a:off x="317500" y="1123950"/>
            <a:ext cx="5168907" cy="375920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67D3EAB-2E47-3E7B-B299-1269B5CA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2163" y="2751675"/>
            <a:ext cx="3242521" cy="728809"/>
          </a:xfrm>
        </p:spPr>
        <p:txBody>
          <a:bodyPr/>
          <a:lstStyle/>
          <a:p>
            <a:pPr>
              <a:buFont typeface="Wingdings"/>
              <a:buChar char="Ø"/>
            </a:pPr>
            <a:r>
              <a:rPr lang="fr-FR" sz="1200">
                <a:solidFill>
                  <a:schemeClr val="bg1"/>
                </a:solidFill>
              </a:rPr>
              <a:t>Condense the information about the </a:t>
            </a:r>
            <a:r>
              <a:rPr lang="fr-FR" sz="1200" err="1">
                <a:solidFill>
                  <a:schemeClr val="bg1"/>
                </a:solidFill>
              </a:rPr>
              <a:t>behaviour</a:t>
            </a:r>
            <a:r>
              <a:rPr lang="fr-FR" sz="1200">
                <a:solidFill>
                  <a:schemeClr val="bg1"/>
                </a:solidFill>
              </a:rPr>
              <a:t> of a single network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3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927D5-02BE-6AB9-2B2F-3F20655EC9A4}"/>
              </a:ext>
            </a:extLst>
          </p:cNvPr>
          <p:cNvSpPr/>
          <p:nvPr/>
        </p:nvSpPr>
        <p:spPr>
          <a:xfrm>
            <a:off x="247336" y="906338"/>
            <a:ext cx="7913925" cy="40368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429300" y="3505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00" y="38152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Clustering of </a:t>
            </a:r>
            <a:r>
              <a:rPr lang="fr-FR" err="1">
                <a:solidFill>
                  <a:schemeClr val="bg1"/>
                </a:solidFill>
              </a:rPr>
              <a:t>adversarial</a:t>
            </a:r>
            <a:r>
              <a:rPr lang="fr-FR">
                <a:solidFill>
                  <a:schemeClr val="bg1"/>
                </a:solidFill>
              </a:rPr>
              <a:t> points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671AA8-A05D-65D0-154C-1CB8D0EC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6" y="906338"/>
            <a:ext cx="7832361" cy="403682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33A4C8EF-65DB-1F4D-9381-70D8ACE22F12}"/>
              </a:ext>
            </a:extLst>
          </p:cNvPr>
          <p:cNvSpPr/>
          <p:nvPr/>
        </p:nvSpPr>
        <p:spPr>
          <a:xfrm>
            <a:off x="1139253" y="1353927"/>
            <a:ext cx="1978702" cy="310564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39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927D5-02BE-6AB9-2B2F-3F20655EC9A4}"/>
              </a:ext>
            </a:extLst>
          </p:cNvPr>
          <p:cNvSpPr/>
          <p:nvPr/>
        </p:nvSpPr>
        <p:spPr>
          <a:xfrm>
            <a:off x="247336" y="906338"/>
            <a:ext cx="7913925" cy="40368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429300" y="3505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00" y="38152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Clustering of </a:t>
            </a:r>
            <a:r>
              <a:rPr lang="fr-FR" err="1">
                <a:solidFill>
                  <a:schemeClr val="bg1"/>
                </a:solidFill>
              </a:rPr>
              <a:t>adversarial</a:t>
            </a:r>
            <a:r>
              <a:rPr lang="fr-FR">
                <a:solidFill>
                  <a:schemeClr val="bg1"/>
                </a:solidFill>
              </a:rPr>
              <a:t> points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671AA8-A05D-65D0-154C-1CB8D0EC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336" y="906338"/>
            <a:ext cx="8712768" cy="403682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33A4C8EF-65DB-1F4D-9381-70D8ACE22F12}"/>
              </a:ext>
            </a:extLst>
          </p:cNvPr>
          <p:cNvSpPr/>
          <p:nvPr/>
        </p:nvSpPr>
        <p:spPr>
          <a:xfrm>
            <a:off x="1139253" y="1353927"/>
            <a:ext cx="1978702" cy="310564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91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40450" y="433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46407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Evolution of the components </a:t>
            </a:r>
            <a:r>
              <a:rPr lang="fr-FR" err="1">
                <a:solidFill>
                  <a:schemeClr val="bg1"/>
                </a:solidFill>
              </a:rPr>
              <a:t>under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attack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B4356-D0D9-7D82-48FE-EAFEF11F2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1" t="6992" r="8139" b="5801"/>
          <a:stretch/>
        </p:blipFill>
        <p:spPr>
          <a:xfrm>
            <a:off x="739954" y="1319134"/>
            <a:ext cx="6623667" cy="346178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869126-49F2-3CC1-53AD-D7EABC3E684D}"/>
              </a:ext>
            </a:extLst>
          </p:cNvPr>
          <p:cNvSpPr txBox="1"/>
          <p:nvPr/>
        </p:nvSpPr>
        <p:spPr>
          <a:xfrm>
            <a:off x="7472597" y="2323475"/>
            <a:ext cx="15065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More </a:t>
            </a:r>
            <a:r>
              <a:rPr lang="fr-FR" err="1">
                <a:solidFill>
                  <a:schemeClr val="bg1"/>
                </a:solidFill>
              </a:rPr>
              <a:t>red</a:t>
            </a:r>
            <a:r>
              <a:rPr lang="fr-FR">
                <a:solidFill>
                  <a:schemeClr val="bg1"/>
                </a:solidFill>
              </a:rPr>
              <a:t> = </a:t>
            </a:r>
            <a:r>
              <a:rPr lang="fr-FR" err="1">
                <a:solidFill>
                  <a:schemeClr val="bg1"/>
                </a:solidFill>
              </a:rPr>
              <a:t>higher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intensity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Very </a:t>
            </a:r>
            <a:r>
              <a:rPr lang="fr-FR" err="1">
                <a:solidFill>
                  <a:schemeClr val="bg1"/>
                </a:solidFill>
              </a:rPr>
              <a:t>linear</a:t>
            </a:r>
            <a:r>
              <a:rPr lang="fr-FR">
                <a:solidFill>
                  <a:schemeClr val="bg1"/>
                </a:solidFill>
              </a:rPr>
              <a:t>!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95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76585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50" y="44502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Evolution of the components </a:t>
            </a:r>
            <a:r>
              <a:rPr lang="fr-FR" err="1">
                <a:solidFill>
                  <a:schemeClr val="bg1"/>
                </a:solidFill>
              </a:rPr>
              <a:t>under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attack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B4356-D0D9-7D82-48FE-EAFEF11F2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1" t="6992" r="8139" b="5801"/>
          <a:stretch/>
        </p:blipFill>
        <p:spPr>
          <a:xfrm>
            <a:off x="739954" y="1319134"/>
            <a:ext cx="6623667" cy="346178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869126-49F2-3CC1-53AD-D7EABC3E684D}"/>
              </a:ext>
            </a:extLst>
          </p:cNvPr>
          <p:cNvSpPr txBox="1"/>
          <p:nvPr/>
        </p:nvSpPr>
        <p:spPr>
          <a:xfrm>
            <a:off x="7472597" y="2323475"/>
            <a:ext cx="15065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More </a:t>
            </a:r>
            <a:r>
              <a:rPr lang="fr-FR" err="1">
                <a:solidFill>
                  <a:schemeClr val="bg1"/>
                </a:solidFill>
              </a:rPr>
              <a:t>red</a:t>
            </a:r>
            <a:r>
              <a:rPr lang="fr-FR">
                <a:solidFill>
                  <a:schemeClr val="bg1"/>
                </a:solidFill>
              </a:rPr>
              <a:t> = </a:t>
            </a:r>
            <a:r>
              <a:rPr lang="fr-FR" err="1">
                <a:solidFill>
                  <a:schemeClr val="bg1"/>
                </a:solidFill>
              </a:rPr>
              <a:t>higher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intensity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Very </a:t>
            </a:r>
            <a:r>
              <a:rPr lang="fr-FR" err="1">
                <a:solidFill>
                  <a:schemeClr val="bg1"/>
                </a:solidFill>
              </a:rPr>
              <a:t>linear</a:t>
            </a:r>
            <a:r>
              <a:rPr lang="fr-FR">
                <a:solidFill>
                  <a:schemeClr val="bg1"/>
                </a:solidFill>
              </a:rPr>
              <a:t>!</a:t>
            </a: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CCE8B5-96DF-4EA4-093B-B01260E1A427}"/>
              </a:ext>
            </a:extLst>
          </p:cNvPr>
          <p:cNvSpPr/>
          <p:nvPr/>
        </p:nvSpPr>
        <p:spPr>
          <a:xfrm>
            <a:off x="1304488" y="1619075"/>
            <a:ext cx="5670958" cy="280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10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06FB9-E99C-F705-79B1-37D3452513C5}"/>
              </a:ext>
            </a:extLst>
          </p:cNvPr>
          <p:cNvSpPr/>
          <p:nvPr/>
        </p:nvSpPr>
        <p:spPr>
          <a:xfrm>
            <a:off x="742012" y="1208251"/>
            <a:ext cx="6648139" cy="35256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7468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00" y="44502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Evolution of the components </a:t>
            </a:r>
            <a:r>
              <a:rPr lang="fr-FR" err="1">
                <a:solidFill>
                  <a:schemeClr val="bg1"/>
                </a:solidFill>
              </a:rPr>
              <a:t>under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attack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B4356-D0D9-7D82-48FE-EAFEF11F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4" y="1233651"/>
            <a:ext cx="7937292" cy="34722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5621FC-E7CF-95BE-20C4-7FB3334FA1D6}"/>
              </a:ext>
            </a:extLst>
          </p:cNvPr>
          <p:cNvSpPr txBox="1"/>
          <p:nvPr/>
        </p:nvSpPr>
        <p:spPr>
          <a:xfrm>
            <a:off x="7505209" y="3062469"/>
            <a:ext cx="150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Not </a:t>
            </a:r>
            <a:r>
              <a:rPr lang="fr-FR" err="1">
                <a:solidFill>
                  <a:schemeClr val="bg1"/>
                </a:solidFill>
              </a:rPr>
              <a:t>so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linear</a:t>
            </a:r>
            <a:r>
              <a:rPr lang="fr-FR">
                <a:solidFill>
                  <a:schemeClr val="bg1"/>
                </a:solidFill>
              </a:rPr>
              <a:t>, but </a:t>
            </a:r>
            <a:r>
              <a:rPr lang="fr-FR" err="1">
                <a:solidFill>
                  <a:schemeClr val="bg1"/>
                </a:solidFill>
              </a:rPr>
              <a:t>less</a:t>
            </a:r>
            <a:r>
              <a:rPr lang="fr-FR">
                <a:solidFill>
                  <a:schemeClr val="bg1"/>
                </a:solidFill>
              </a:rPr>
              <a:t> points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0AB22C8-A341-4B73-92C4-E416DACB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145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899070" y="3487996"/>
            <a:ext cx="5354340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Application on other attacks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91020" y="3318346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899070" y="3967396"/>
            <a:ext cx="37418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i="1"/>
              <a:t>An attempt to tackle iterative attacks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2740800" y="2953943"/>
            <a:ext cx="6350" cy="15650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4D5B2-CC61-E205-241D-21A966DFF706}"/>
              </a:ext>
            </a:extLst>
          </p:cNvPr>
          <p:cNvSpPr txBox="1">
            <a:spLocks/>
          </p:cNvSpPr>
          <p:nvPr/>
        </p:nvSpPr>
        <p:spPr>
          <a:xfrm>
            <a:off x="2819913" y="4223971"/>
            <a:ext cx="5071321" cy="35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Wingdings"/>
              <a:buChar char="ü"/>
            </a:pPr>
            <a:r>
              <a:rPr lang="fr-FR" sz="1200" u="sng" dirty="0" err="1">
                <a:solidFill>
                  <a:schemeClr val="bg1"/>
                </a:solidFill>
              </a:rPr>
              <a:t>Attached</a:t>
            </a:r>
            <a:r>
              <a:rPr lang="fr-FR" sz="1200" u="sng" dirty="0">
                <a:solidFill>
                  <a:schemeClr val="bg1"/>
                </a:solidFill>
              </a:rPr>
              <a:t> </a:t>
            </a:r>
            <a:r>
              <a:rPr lang="fr-FR" sz="1200" u="sng" dirty="0" err="1">
                <a:solidFill>
                  <a:schemeClr val="bg1"/>
                </a:solidFill>
              </a:rPr>
              <a:t>deliverable</a:t>
            </a:r>
            <a:r>
              <a:rPr lang="fr-FR" sz="1200" u="sng" dirty="0">
                <a:solidFill>
                  <a:schemeClr val="bg1"/>
                </a:solidFill>
              </a:rPr>
              <a:t> :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confusion_matrix_analysis.ipynb</a:t>
            </a:r>
            <a:endParaRPr lang="fr-FR" b="1" dirty="0" err="1">
              <a:solidFill>
                <a:schemeClr val="bg1"/>
              </a:solidFill>
            </a:endParaRPr>
          </a:p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A7422-89F1-7FD1-5AF0-6E46DCFC03A9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206575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314200" cy="941400"/>
          </a:xfrm>
        </p:spPr>
        <p:txBody>
          <a:bodyPr/>
          <a:lstStyle/>
          <a:p>
            <a:r>
              <a:rPr lang="en">
                <a:solidFill>
                  <a:schemeClr val="bg1"/>
                </a:solidFill>
              </a:rPr>
              <a:t>Study of execution time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B4356-D0D9-7D82-48FE-EAFEF11F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764" y="1226260"/>
            <a:ext cx="5457432" cy="34722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C90030-186F-EA0E-6872-870A207A3EBE}"/>
              </a:ext>
            </a:extLst>
          </p:cNvPr>
          <p:cNvSpPr txBox="1"/>
          <p:nvPr/>
        </p:nvSpPr>
        <p:spPr>
          <a:xfrm>
            <a:off x="6301740" y="1623060"/>
            <a:ext cx="26530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FGSM : almost instantaneous!</a:t>
            </a:r>
          </a:p>
        </p:txBody>
      </p:sp>
    </p:spTree>
    <p:extLst>
      <p:ext uri="{BB962C8B-B14F-4D97-AF65-F5344CB8AC3E}">
        <p14:creationId xmlns:p14="http://schemas.microsoft.com/office/powerpoint/2010/main" val="247952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4A0DD5B8-3351-30B3-DC65-6B449B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19625"/>
            <a:ext cx="7314200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Time </a:t>
            </a:r>
            <a:r>
              <a:rPr lang="fr-FR" err="1">
                <a:solidFill>
                  <a:schemeClr val="bg1"/>
                </a:solidFill>
              </a:rPr>
              <a:t>constraints</a:t>
            </a:r>
            <a:endParaRPr lang="fr-FR" err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7B4356-D0D9-7D82-48FE-EAFEF11F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284" y="1318368"/>
            <a:ext cx="7234120" cy="24806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C90030-186F-EA0E-6872-870A207A3EBE}"/>
              </a:ext>
            </a:extLst>
          </p:cNvPr>
          <p:cNvSpPr txBox="1"/>
          <p:nvPr/>
        </p:nvSpPr>
        <p:spPr>
          <a:xfrm>
            <a:off x="571500" y="3958631"/>
            <a:ext cx="481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F</a:t>
            </a:r>
            <a:r>
              <a:rPr lang="en-US">
                <a:solidFill>
                  <a:schemeClr val="bg1"/>
                </a:solidFill>
              </a:rPr>
              <a:t>GSM: 0.5h = </a:t>
            </a:r>
            <a:r>
              <a:rPr lang="en-US" b="1">
                <a:solidFill>
                  <a:schemeClr val="bg1"/>
                </a:solidFill>
              </a:rPr>
              <a:t>200000</a:t>
            </a:r>
            <a:r>
              <a:rPr lang="en-US">
                <a:solidFill>
                  <a:schemeClr val="bg1"/>
                </a:solidFill>
              </a:rPr>
              <a:t> points (intensity 0,1)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DF9C59E6-E832-2A92-212E-18FF0C4F2070}"/>
              </a:ext>
            </a:extLst>
          </p:cNvPr>
          <p:cNvSpPr/>
          <p:nvPr/>
        </p:nvSpPr>
        <p:spPr>
          <a:xfrm rot="20158236">
            <a:off x="4110956" y="951253"/>
            <a:ext cx="1010060" cy="20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DE9C1B-E56A-8FBB-9B72-D46994886437}"/>
              </a:ext>
            </a:extLst>
          </p:cNvPr>
          <p:cNvSpPr txBox="1"/>
          <p:nvPr/>
        </p:nvSpPr>
        <p:spPr>
          <a:xfrm>
            <a:off x="5119628" y="635525"/>
            <a:ext cx="173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Iterative methods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047AB6-8A6C-170C-64EA-C9AA4ED6EAF5}"/>
              </a:ext>
            </a:extLst>
          </p:cNvPr>
          <p:cNvSpPr txBox="1"/>
          <p:nvPr/>
        </p:nvSpPr>
        <p:spPr>
          <a:xfrm>
            <a:off x="5120640" y="3794760"/>
            <a:ext cx="275971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Table generated using linear approximations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D5167BA-DBC6-65C7-1254-BE118897D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31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95017" y="3252607"/>
            <a:ext cx="3392190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ACAS-Xu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982956" y="3302014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95017" y="3780281"/>
            <a:ext cx="354410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err="1"/>
              <a:t>Airborne</a:t>
            </a:r>
            <a:r>
              <a:rPr lang="fr-FR" i="1"/>
              <a:t> Collision </a:t>
            </a:r>
            <a:r>
              <a:rPr lang="fr-FR" i="1" err="1"/>
              <a:t>Avoidance</a:t>
            </a:r>
            <a:r>
              <a:rPr lang="fr-FR" i="1"/>
              <a:t> System</a:t>
            </a:r>
            <a:endParaRPr i="1"/>
          </a:p>
        </p:txBody>
      </p:sp>
      <p:cxnSp>
        <p:nvCxnSpPr>
          <p:cNvPr id="209" name="Google Shape;209;p43"/>
          <p:cNvCxnSpPr/>
          <p:nvPr/>
        </p:nvCxnSpPr>
        <p:spPr>
          <a:xfrm>
            <a:off x="3545436" y="3267811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AF9A90-F816-ABD3-775D-AE063D44B04B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2695949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918120" y="3307472"/>
            <a:ext cx="5170190" cy="575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Evaluation metrics</a:t>
            </a:r>
            <a:endParaRPr lang="fr-FR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35470" y="3309272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949870" y="3837672"/>
            <a:ext cx="47959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 way to overcome time complexity of the attacks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2797950" y="3275069"/>
            <a:ext cx="6350" cy="115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6A38-716F-371C-93EB-66DED2C1D6EA}"/>
              </a:ext>
            </a:extLst>
          </p:cNvPr>
          <p:cNvSpPr txBox="1">
            <a:spLocks/>
          </p:cNvSpPr>
          <p:nvPr/>
        </p:nvSpPr>
        <p:spPr>
          <a:xfrm>
            <a:off x="2832613" y="4100597"/>
            <a:ext cx="5103071" cy="35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Wingdings"/>
              <a:buChar char="ü"/>
            </a:pPr>
            <a:r>
              <a:rPr lang="fr-FR" sz="1200" u="sng" dirty="0" err="1">
                <a:solidFill>
                  <a:schemeClr val="bg1"/>
                </a:solidFill>
              </a:rPr>
              <a:t>Attached</a:t>
            </a:r>
            <a:r>
              <a:rPr lang="fr-FR" sz="1200" u="sng" dirty="0">
                <a:solidFill>
                  <a:schemeClr val="bg1"/>
                </a:solidFill>
              </a:rPr>
              <a:t> </a:t>
            </a:r>
            <a:r>
              <a:rPr lang="fr-FR" sz="1200" u="sng" dirty="0" err="1">
                <a:solidFill>
                  <a:schemeClr val="bg1"/>
                </a:solidFill>
              </a:rPr>
              <a:t>deliverable</a:t>
            </a:r>
            <a:r>
              <a:rPr lang="fr-FR" sz="1200" u="sng" dirty="0">
                <a:solidFill>
                  <a:schemeClr val="bg1"/>
                </a:solidFill>
              </a:rPr>
              <a:t> :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robustness_metric_analysis.ipynb</a:t>
            </a:r>
            <a:endParaRPr lang="fr-FR" b="1" dirty="0" err="1">
              <a:solidFill>
                <a:schemeClr val="bg1"/>
              </a:solidFill>
            </a:endParaRPr>
          </a:p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2F091-1663-5740-1283-5A99A0AE79BC}"/>
              </a:ext>
            </a:extLst>
          </p:cNvPr>
          <p:cNvSpPr txBox="1"/>
          <p:nvPr/>
        </p:nvSpPr>
        <p:spPr>
          <a:xfrm>
            <a:off x="8570687" y="4782968"/>
            <a:ext cx="631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51878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err="1"/>
              <a:t>Theoretical</a:t>
            </a:r>
            <a:r>
              <a:rPr lang="fr-FR" sz="2400"/>
              <a:t> </a:t>
            </a:r>
            <a:r>
              <a:rPr lang="fr-FR" sz="2400" err="1"/>
              <a:t>definitions</a:t>
            </a:r>
            <a:endParaRPr lang="en-US" err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 ExtraBold"/>
              <a:buNone/>
              <a:tabLst/>
              <a:defRPr/>
            </a:pPr>
            <a:endParaRPr lang="fr-FR" sz="2000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80C0CE3-F4A1-921B-226D-C0CFCAB2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3" y="1324510"/>
            <a:ext cx="6878637" cy="29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4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/>
              <a:t>Targetted unreliability</a:t>
            </a:r>
            <a:endParaRPr lang="en-US" err="1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C1631F0-C4FF-83CE-1549-DF0F146D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721022"/>
            <a:ext cx="7497762" cy="208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7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46612"/>
            <a:ext cx="6908387" cy="5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Compute</a:t>
            </a:r>
            <a:r>
              <a:rPr lang="fr-FR" sz="2400" dirty="0"/>
              <a:t> </a:t>
            </a:r>
            <a:r>
              <a:rPr lang="fr-FR" sz="2400" dirty="0" err="1"/>
              <a:t>pointwise</a:t>
            </a:r>
            <a:r>
              <a:rPr lang="fr-FR" sz="2400" dirty="0"/>
              <a:t> </a:t>
            </a:r>
            <a:r>
              <a:rPr lang="fr-FR" sz="2400" dirty="0" err="1"/>
              <a:t>targeted</a:t>
            </a:r>
            <a:r>
              <a:rPr lang="fr-FR" sz="2400" dirty="0"/>
              <a:t> </a:t>
            </a:r>
            <a:r>
              <a:rPr lang="fr-FR" sz="2400" dirty="0" err="1"/>
              <a:t>robustness</a:t>
            </a:r>
            <a:endParaRPr lang="en-US" dirty="0" err="1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C6635B-EA58-9667-C301-1C2BE8E1818B}"/>
              </a:ext>
            </a:extLst>
          </p:cNvPr>
          <p:cNvSpPr txBox="1">
            <a:spLocks/>
          </p:cNvSpPr>
          <p:nvPr/>
        </p:nvSpPr>
        <p:spPr>
          <a:xfrm>
            <a:off x="938500" y="1449725"/>
            <a:ext cx="7710690" cy="29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Arial"/>
              <a:buChar char="•"/>
            </a:pPr>
            <a:r>
              <a:rPr lang="en-US" sz="1800" dirty="0"/>
              <a:t>Linear Optimization</a:t>
            </a:r>
          </a:p>
          <a:p>
            <a:pPr algn="l">
              <a:buFont typeface="Arial"/>
              <a:buChar char="•"/>
            </a:pPr>
            <a:endParaRPr lang="en-US" sz="1800" dirty="0"/>
          </a:p>
          <a:p>
            <a:pPr algn="l">
              <a:buFont typeface="Arial"/>
              <a:buChar char="•"/>
            </a:pPr>
            <a:r>
              <a:rPr lang="en-US" sz="1800" dirty="0"/>
              <a:t>Decision variables : </a:t>
            </a:r>
          </a:p>
          <a:p>
            <a:pPr lvl="1" algn="l">
              <a:buFont typeface="Arial"/>
              <a:buChar char="•"/>
            </a:pPr>
            <a:r>
              <a:rPr lang="en-US" sz="1400" dirty="0"/>
              <a:t>t (perturbation)</a:t>
            </a:r>
            <a:endParaRPr lang="en-US" sz="2500" dirty="0"/>
          </a:p>
          <a:p>
            <a:pPr lvl="1" algn="l">
              <a:buFont typeface="Arial"/>
              <a:buChar char="•"/>
            </a:pPr>
            <a:r>
              <a:rPr lang="en-US" sz="1400" dirty="0" err="1"/>
              <a:t>y</a:t>
            </a:r>
            <a:r>
              <a:rPr lang="en-US" sz="1400" baseline="-25000" dirty="0" err="1"/>
              <a:t>j,k</a:t>
            </a:r>
            <a:r>
              <a:rPr lang="en-US" sz="1400" baseline="-25000" dirty="0"/>
              <a:t> </a:t>
            </a:r>
            <a:r>
              <a:rPr lang="en-US" sz="1400" dirty="0"/>
              <a:t>(k</a:t>
            </a:r>
            <a:r>
              <a:rPr lang="en-US" sz="1400" baseline="30000" dirty="0"/>
              <a:t>th</a:t>
            </a:r>
            <a:r>
              <a:rPr lang="en-US" sz="1400" dirty="0"/>
              <a:t> output of each layer j)</a:t>
            </a:r>
          </a:p>
          <a:p>
            <a:pPr lvl="1" algn="l">
              <a:buFont typeface="Arial"/>
              <a:buChar char="•"/>
            </a:pPr>
            <a:r>
              <a:rPr lang="en-US" sz="1400" dirty="0"/>
              <a:t>x</a:t>
            </a:r>
            <a:r>
              <a:rPr lang="en-US" sz="1400" baseline="-25000" dirty="0"/>
              <a:t>i</a:t>
            </a:r>
            <a:r>
              <a:rPr lang="en-US" sz="1400" dirty="0"/>
              <a:t> (</a:t>
            </a:r>
            <a:r>
              <a:rPr lang="en-US" sz="1400" dirty="0" err="1"/>
              <a:t>i</a:t>
            </a:r>
            <a:r>
              <a:rPr lang="en-US" sz="1400" baseline="30000" dirty="0" err="1"/>
              <a:t>th</a:t>
            </a:r>
            <a:r>
              <a:rPr lang="en-US" sz="1400" dirty="0"/>
              <a:t> input)</a:t>
            </a:r>
            <a:endParaRPr lang="en-US" sz="2500" dirty="0"/>
          </a:p>
          <a:p>
            <a:pPr algn="l">
              <a:buFont typeface="Arial"/>
              <a:buChar char="•"/>
            </a:pPr>
            <a:endParaRPr lang="en-US" sz="1800" dirty="0"/>
          </a:p>
          <a:p>
            <a:pPr algn="l">
              <a:buFont typeface="Arial"/>
              <a:buChar char="•"/>
            </a:pPr>
            <a:r>
              <a:rPr lang="en-US" sz="1800" dirty="0"/>
              <a:t>Constraints :</a:t>
            </a:r>
          </a:p>
          <a:p>
            <a:pPr lvl="1" algn="l">
              <a:buFont typeface="Arial"/>
              <a:buChar char="•"/>
            </a:pPr>
            <a:r>
              <a:rPr lang="en-US" sz="1400" dirty="0"/>
              <a:t>Neural networks constraints (with linear approximation of </a:t>
            </a:r>
            <a:r>
              <a:rPr lang="en-US" sz="1400" dirty="0" err="1"/>
              <a:t>ReLU</a:t>
            </a:r>
            <a:r>
              <a:rPr lang="en-US" sz="1400" dirty="0"/>
              <a:t> functions)</a:t>
            </a:r>
          </a:p>
          <a:p>
            <a:pPr lvl="1" algn="l">
              <a:buFont typeface="Arial"/>
              <a:buChar char="•"/>
            </a:pPr>
            <a:r>
              <a:rPr lang="en-US" sz="1400" dirty="0"/>
              <a:t>Perturbation constraints</a:t>
            </a:r>
          </a:p>
          <a:p>
            <a:pPr lvl="1" algn="l">
              <a:buFont typeface="Arial"/>
              <a:buChar char="•"/>
            </a:pPr>
            <a:r>
              <a:rPr lang="en-US" sz="1400" dirty="0"/>
              <a:t>Target </a:t>
            </a:r>
            <a:r>
              <a:rPr lang="en-US" sz="1400" dirty="0" err="1"/>
              <a:t>contraints</a:t>
            </a:r>
            <a:endParaRPr lang="en-US" sz="1400" dirty="0"/>
          </a:p>
          <a:p>
            <a:pPr lvl="1" algn="l">
              <a:buFont typeface="Arial"/>
              <a:buChar char="•"/>
            </a:pPr>
            <a:endParaRPr lang="en-US" sz="1200" dirty="0"/>
          </a:p>
          <a:p>
            <a:pPr algn="l">
              <a:buFont typeface="Arial"/>
              <a:buChar char="•"/>
            </a:pPr>
            <a:endParaRPr lang="en-US" sz="1200" dirty="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417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46612"/>
            <a:ext cx="7124287" cy="5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Compute</a:t>
            </a:r>
            <a:r>
              <a:rPr lang="fr-FR" sz="2400" dirty="0"/>
              <a:t> </a:t>
            </a:r>
            <a:r>
              <a:rPr lang="fr-FR" sz="2400" dirty="0" err="1"/>
              <a:t>pointwise</a:t>
            </a:r>
            <a:r>
              <a:rPr lang="fr-FR" sz="2400" dirty="0"/>
              <a:t> </a:t>
            </a:r>
            <a:r>
              <a:rPr lang="fr-FR" sz="2400" dirty="0" err="1"/>
              <a:t>targeted</a:t>
            </a:r>
            <a:r>
              <a:rPr lang="fr-FR" sz="2400" dirty="0"/>
              <a:t> </a:t>
            </a:r>
            <a:r>
              <a:rPr lang="fr-FR" sz="2400" dirty="0" err="1"/>
              <a:t>robustness</a:t>
            </a:r>
          </a:p>
          <a:p>
            <a:pPr algn="l"/>
            <a:endParaRPr lang="fr-FR" sz="2400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23DBB38-08B6-0DC4-F5BA-67022304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88" y="1784209"/>
            <a:ext cx="5341937" cy="15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30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err="1"/>
              <a:t>Statistical</a:t>
            </a:r>
            <a:r>
              <a:rPr lang="fr-FR" sz="2400"/>
              <a:t> estimators</a:t>
            </a:r>
            <a:endParaRPr lang="en-US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DF98E84-67D6-BEB3-81D3-2EC8145C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13" y="1282552"/>
            <a:ext cx="6037262" cy="31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14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3758C44-B2CC-0E79-D9A3-2F5E4373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177692"/>
            <a:ext cx="8299450" cy="34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C7CF95F4-0F26-C57D-27D7-7A501136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87160"/>
            <a:ext cx="8032750" cy="33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AC09D6F-DCC5-59D1-748F-497A8653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272942"/>
            <a:ext cx="7524750" cy="31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8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BA3F2569-591A-9AA8-AD14-31D7AE9B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218910"/>
            <a:ext cx="7867650" cy="3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E826-AFDE-6F67-C2BA-C06964DF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16" y="445025"/>
            <a:ext cx="4629300" cy="941400"/>
          </a:xfrm>
        </p:spPr>
        <p:txBody>
          <a:bodyPr/>
          <a:lstStyle/>
          <a:p>
            <a:r>
              <a:rPr lang="en-US"/>
              <a:t>ACAS &amp; ACAS-Xu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CD4C7-8EB1-9BD7-FFFA-13744D538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813" y="1386425"/>
            <a:ext cx="7922471" cy="3383109"/>
          </a:xfrm>
        </p:spPr>
        <p:txBody>
          <a:bodyPr/>
          <a:lstStyle/>
          <a:p>
            <a:r>
              <a:rPr lang="en-US" sz="1200"/>
              <a:t>ACAS (</a:t>
            </a:r>
            <a:r>
              <a:rPr lang="en-US" sz="1200" i="1"/>
              <a:t>Airborne Collision Avoidance System</a:t>
            </a:r>
            <a:r>
              <a:rPr lang="en-US" sz="1200"/>
              <a:t>) is a system that aims to prevent aircraft collisions</a:t>
            </a:r>
          </a:p>
          <a:p>
            <a:pPr lvl="1"/>
            <a:r>
              <a:rPr lang="en-US" sz="1200"/>
              <a:t>ACAS-Xu focuses on unmanned aircrafts (since 2010s)</a:t>
            </a:r>
          </a:p>
          <a:p>
            <a:pPr lvl="1"/>
            <a:endParaRPr lang="en-US" sz="1200"/>
          </a:p>
          <a:p>
            <a:r>
              <a:rPr lang="en-US" sz="1200"/>
              <a:t>There are two subproblems that ACAS-Xu hopes to solve:</a:t>
            </a:r>
          </a:p>
          <a:p>
            <a:pPr lvl="1"/>
            <a:r>
              <a:rPr lang="en-US" sz="1200"/>
              <a:t>Threat detection : is this aircraft in the collision threshold?</a:t>
            </a:r>
          </a:p>
          <a:p>
            <a:pPr lvl="1"/>
            <a:r>
              <a:rPr lang="en-US" sz="1200"/>
              <a:t>Threat resolution : how to avoid it?</a:t>
            </a:r>
          </a:p>
          <a:p>
            <a:pPr lvl="1"/>
            <a:endParaRPr lang="en-US" sz="1200"/>
          </a:p>
          <a:p>
            <a:r>
              <a:rPr lang="en-US" sz="1200"/>
              <a:t>ACAS-Xu is based on look-up tables and uses dynamic programming to determine horizontal or vertical resolution advisories to avoid collisions with minimal disruptive alerts.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0296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92007AEE-70FD-7AEF-B27E-153482FF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5642"/>
            <a:ext cx="7467600" cy="31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93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52962"/>
            <a:ext cx="3866737" cy="53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 err="1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C7F9E3-7307-C03E-62D3-E1C99390DDC9}"/>
              </a:ext>
            </a:extLst>
          </p:cNvPr>
          <p:cNvSpPr/>
          <p:nvPr/>
        </p:nvSpPr>
        <p:spPr>
          <a:xfrm>
            <a:off x="298450" y="1047750"/>
            <a:ext cx="8686800" cy="358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6C766C1B-D363-C70F-37BE-78FAB47E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295110"/>
            <a:ext cx="7505700" cy="30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4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46612"/>
            <a:ext cx="6908387" cy="5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/>
              <a:t>Go </a:t>
            </a:r>
            <a:r>
              <a:rPr lang="fr-FR" sz="2400" dirty="0" err="1"/>
              <a:t>further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method</a:t>
            </a:r>
            <a:endParaRPr lang="fr-FR" dirty="0" err="1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C6635B-EA58-9667-C301-1C2BE8E1818B}"/>
              </a:ext>
            </a:extLst>
          </p:cNvPr>
          <p:cNvSpPr txBox="1">
            <a:spLocks/>
          </p:cNvSpPr>
          <p:nvPr/>
        </p:nvSpPr>
        <p:spPr>
          <a:xfrm>
            <a:off x="938500" y="1449725"/>
            <a:ext cx="7710690" cy="29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Arial"/>
              <a:buChar char="•"/>
            </a:pPr>
            <a:r>
              <a:rPr lang="en-US" sz="1800" dirty="0"/>
              <a:t>Run the program on a more powerful machine and on more points and with all the networks</a:t>
            </a:r>
            <a:endParaRPr lang="fr-FR" dirty="0"/>
          </a:p>
          <a:p>
            <a:pPr lvl="1" algn="l">
              <a:buFont typeface="Arial"/>
              <a:buChar char="•"/>
            </a:pPr>
            <a:r>
              <a:rPr lang="en-US" sz="1400" dirty="0"/>
              <a:t>needs  about 1 minute per data point per network</a:t>
            </a:r>
            <a:endParaRPr lang="fr-FR" sz="1400"/>
          </a:p>
          <a:p>
            <a:pPr lvl="1" algn="l">
              <a:buFont typeface="Arial"/>
              <a:buChar char="•"/>
            </a:pPr>
            <a:r>
              <a:rPr lang="en-US" sz="1400" dirty="0"/>
              <a:t>Allows to compare the networks and see which ones need to be improved</a:t>
            </a:r>
          </a:p>
          <a:p>
            <a:pPr lvl="1" algn="l">
              <a:buFont typeface="Arial"/>
              <a:buChar char="•"/>
            </a:pPr>
            <a:endParaRPr lang="en-US" sz="1400" dirty="0"/>
          </a:p>
          <a:p>
            <a:pPr algn="l">
              <a:buFont typeface="Arial"/>
              <a:buChar char="•"/>
            </a:pPr>
            <a:endParaRPr lang="en-US" sz="1800" dirty="0"/>
          </a:p>
          <a:p>
            <a:pPr algn="l">
              <a:buFont typeface="Arial"/>
              <a:buChar char="•"/>
            </a:pPr>
            <a:r>
              <a:rPr lang="en-US" sz="1800" dirty="0"/>
              <a:t>Implement the RELUPLEX method :</a:t>
            </a:r>
          </a:p>
          <a:p>
            <a:pPr lvl="1" algn="l">
              <a:buSzPts val="1400"/>
              <a:buFont typeface="Arial"/>
              <a:buChar char="•"/>
            </a:pPr>
            <a:r>
              <a:rPr lang="en-US" sz="1400" dirty="0"/>
              <a:t>Same algorithm but with properties constraint instead of perturbation constraints</a:t>
            </a:r>
          </a:p>
          <a:p>
            <a:pPr lvl="1" algn="l">
              <a:buSzPts val="1400"/>
              <a:buFont typeface="Arial"/>
              <a:buChar char="•"/>
            </a:pPr>
            <a:r>
              <a:rPr lang="en-US" sz="1400" dirty="0"/>
              <a:t>Gives another understanding of adversarial points</a:t>
            </a:r>
          </a:p>
        </p:txBody>
      </p:sp>
    </p:spTree>
    <p:extLst>
      <p:ext uri="{BB962C8B-B14F-4D97-AF65-F5344CB8AC3E}">
        <p14:creationId xmlns:p14="http://schemas.microsoft.com/office/powerpoint/2010/main" val="1406055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327240" y="3177750"/>
            <a:ext cx="4211340" cy="1261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Feedback on the project and future paths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49340" y="30398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175320" y="2745297"/>
            <a:ext cx="0" cy="1507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71B275-C918-0228-0DDD-09FABDEDE9CB}"/>
              </a:ext>
            </a:extLst>
          </p:cNvPr>
          <p:cNvSpPr txBox="1"/>
          <p:nvPr/>
        </p:nvSpPr>
        <p:spPr>
          <a:xfrm>
            <a:off x="8628743" y="4790225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987774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FEEF-A0A8-C61D-4EBA-E4B8A339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00" y="445025"/>
            <a:ext cx="5889102" cy="9414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ETHIC &amp; SOCIAL RESPONSIBILITY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5E19C-F5AF-49A7-60CC-0388243B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100" y="1932325"/>
            <a:ext cx="3894340" cy="2532300"/>
          </a:xfrm>
        </p:spPr>
        <p:txBody>
          <a:bodyPr/>
          <a:lstStyle/>
          <a:p>
            <a:r>
              <a:rPr lang="en-US" sz="1200"/>
              <a:t>The study of adversarial attacks has the positive impact of fostering a safer, more stable environment for those working with around the collisions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Ethically, we are responsible to give honest data because there is are high consequences if the system were to fail</a:t>
            </a:r>
          </a:p>
          <a:p>
            <a:endParaRPr lang="en-US" sz="1200"/>
          </a:p>
        </p:txBody>
      </p:sp>
      <p:pic>
        <p:nvPicPr>
          <p:cNvPr id="4" name="Picture 4" descr="A picture containing plane, sky, flying, airplane&#10;&#10;Description automatically generated">
            <a:extLst>
              <a:ext uri="{FF2B5EF4-FFF2-40B4-BE49-F238E27FC236}">
                <a16:creationId xmlns:a16="http://schemas.microsoft.com/office/drawing/2014/main" id="{DBD500D1-E410-F162-ECFD-D8870FEA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42" y="1859186"/>
            <a:ext cx="3577505" cy="2010069"/>
          </a:xfrm>
          <a:prstGeom prst="rect">
            <a:avLst/>
          </a:prstGeom>
        </p:spPr>
      </p:pic>
      <p:cxnSp>
        <p:nvCxnSpPr>
          <p:cNvPr id="6" name="Google Shape;2147;p66">
            <a:extLst>
              <a:ext uri="{FF2B5EF4-FFF2-40B4-BE49-F238E27FC236}">
                <a16:creationId xmlns:a16="http://schemas.microsoft.com/office/drawing/2014/main" id="{49373770-0F9D-ABAA-84B3-EBD4B7813B7C}"/>
              </a:ext>
            </a:extLst>
          </p:cNvPr>
          <p:cNvCxnSpPr/>
          <p:nvPr/>
        </p:nvCxnSpPr>
        <p:spPr>
          <a:xfrm>
            <a:off x="6325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18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147;p66">
            <a:extLst>
              <a:ext uri="{FF2B5EF4-FFF2-40B4-BE49-F238E27FC236}">
                <a16:creationId xmlns:a16="http://schemas.microsoft.com/office/drawing/2014/main" id="{62A4417C-CF7A-4B80-9BE9-B2CB44942C2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2091;p62">
            <a:extLst>
              <a:ext uri="{FF2B5EF4-FFF2-40B4-BE49-F238E27FC236}">
                <a16:creationId xmlns:a16="http://schemas.microsoft.com/office/drawing/2014/main" id="{D1E35AD7-CAD2-49BB-AD33-D07DB73A19D2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91115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/>
              <a:t>FUTURE PATHS FOR OUR PROJECT</a:t>
            </a:r>
          </a:p>
          <a:p>
            <a:pPr algn="l"/>
            <a:endParaRPr lang="fr-FR" sz="2000"/>
          </a:p>
        </p:txBody>
      </p:sp>
      <p:pic>
        <p:nvPicPr>
          <p:cNvPr id="3" name="Image 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725F1221-0DA5-EAD8-744A-97DADA84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382939"/>
            <a:ext cx="4222750" cy="253637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081D02-7A33-E46E-76C4-969C8795D74D}"/>
              </a:ext>
            </a:extLst>
          </p:cNvPr>
          <p:cNvSpPr txBox="1">
            <a:spLocks/>
          </p:cNvSpPr>
          <p:nvPr/>
        </p:nvSpPr>
        <p:spPr>
          <a:xfrm>
            <a:off x="197363" y="1322925"/>
            <a:ext cx="4029921" cy="327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171450" algn="l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</a:rPr>
              <a:t>Parallel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computing</a:t>
            </a:r>
            <a:r>
              <a:rPr lang="fr-FR">
                <a:solidFill>
                  <a:schemeClr val="bg1"/>
                </a:solidFill>
              </a:rPr>
              <a:t> / Cloud </a:t>
            </a:r>
            <a:r>
              <a:rPr lang="fr-FR" err="1">
                <a:solidFill>
                  <a:schemeClr val="bg1"/>
                </a:solidFill>
              </a:rPr>
              <a:t>computing</a:t>
            </a: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Analyse </a:t>
            </a:r>
            <a:r>
              <a:rPr lang="fr-FR" err="1">
                <a:solidFill>
                  <a:schemeClr val="bg1"/>
                </a:solidFill>
              </a:rPr>
              <a:t>other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attacks</a:t>
            </a: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</a:rPr>
              <a:t>Get</a:t>
            </a:r>
            <a:r>
              <a:rPr lang="fr-FR">
                <a:solidFill>
                  <a:schemeClr val="bg1"/>
                </a:solidFill>
              </a:rPr>
              <a:t> a more </a:t>
            </a:r>
            <a:r>
              <a:rPr lang="fr-FR" err="1">
                <a:solidFill>
                  <a:schemeClr val="bg1"/>
                </a:solidFill>
              </a:rPr>
              <a:t>accurate</a:t>
            </a:r>
            <a:r>
              <a:rPr lang="fr-FR">
                <a:solidFill>
                  <a:schemeClr val="bg1"/>
                </a:solidFill>
              </a:rPr>
              <a:t> clustering of the neural networks</a:t>
            </a: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171450" algn="l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Analyse the </a:t>
            </a:r>
            <a:r>
              <a:rPr lang="fr-FR" err="1">
                <a:solidFill>
                  <a:schemeClr val="bg1"/>
                </a:solidFill>
              </a:rPr>
              <a:t>behaviour</a:t>
            </a:r>
            <a:r>
              <a:rPr lang="fr-FR">
                <a:solidFill>
                  <a:schemeClr val="bg1"/>
                </a:solidFill>
              </a:rPr>
              <a:t> of an </a:t>
            </a:r>
            <a:r>
              <a:rPr lang="fr-FR" err="1">
                <a:solidFill>
                  <a:schemeClr val="bg1"/>
                </a:solidFill>
              </a:rPr>
              <a:t>attacked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aircraft</a:t>
            </a:r>
            <a:r>
              <a:rPr lang="fr-FR">
                <a:solidFill>
                  <a:schemeClr val="bg1"/>
                </a:solidFill>
              </a:rPr>
              <a:t> as the </a:t>
            </a:r>
            <a:r>
              <a:rPr lang="fr-FR" err="1">
                <a:solidFill>
                  <a:schemeClr val="bg1"/>
                </a:solidFill>
              </a:rPr>
              <a:t>decision</a:t>
            </a:r>
            <a:r>
              <a:rPr lang="fr-FR">
                <a:solidFill>
                  <a:schemeClr val="bg1"/>
                </a:solidFill>
              </a:rPr>
              <a:t> are </a:t>
            </a:r>
            <a:r>
              <a:rPr lang="fr-FR" err="1">
                <a:solidFill>
                  <a:schemeClr val="bg1"/>
                </a:solidFill>
              </a:rPr>
              <a:t>continuous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C3E5F9-7234-AEE4-C412-B8764136A7B2}"/>
              </a:ext>
            </a:extLst>
          </p:cNvPr>
          <p:cNvSpPr txBox="1"/>
          <p:nvPr/>
        </p:nvSpPr>
        <p:spPr>
          <a:xfrm>
            <a:off x="4413250" y="3962400"/>
            <a:ext cx="43370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u="sng">
                <a:solidFill>
                  <a:schemeClr val="bg1"/>
                </a:solidFill>
              </a:rPr>
              <a:t>FROM :</a:t>
            </a:r>
            <a:r>
              <a:rPr lang="fr-FR" sz="1000">
                <a:solidFill>
                  <a:schemeClr val="bg1"/>
                </a:solidFill>
              </a:rPr>
              <a:t> </a:t>
            </a:r>
            <a:r>
              <a:rPr lang="fr-FR" sz="1000" i="1">
                <a:solidFill>
                  <a:schemeClr val="bg1"/>
                </a:solidFill>
              </a:rPr>
              <a:t>prace-ri.eu</a:t>
            </a:r>
            <a:r>
              <a:rPr lang="fr-FR" sz="1000">
                <a:solidFill>
                  <a:schemeClr val="bg1"/>
                </a:solidFill>
              </a:rPr>
              <a:t> - </a:t>
            </a:r>
            <a:r>
              <a:rPr lang="fr-FR" sz="1000" b="1">
                <a:solidFill>
                  <a:schemeClr val="bg1"/>
                </a:solidFill>
              </a:rPr>
              <a:t>Partnership for Advanced </a:t>
            </a:r>
            <a:r>
              <a:rPr lang="fr-FR" sz="1000" b="1" err="1">
                <a:solidFill>
                  <a:schemeClr val="bg1"/>
                </a:solidFill>
              </a:rPr>
              <a:t>Computing</a:t>
            </a:r>
            <a:r>
              <a:rPr lang="fr-FR" sz="1000" b="1">
                <a:solidFill>
                  <a:schemeClr val="bg1"/>
                </a:solidFill>
              </a:rPr>
              <a:t> in Europe</a:t>
            </a:r>
            <a:endParaRPr lang="fr-FR" sz="1000" b="1" err="1">
              <a:solidFill>
                <a:schemeClr val="bg1"/>
              </a:solidFill>
            </a:endParaRPr>
          </a:p>
          <a:p>
            <a:r>
              <a:rPr lang="fr-FR" sz="1000">
                <a:solidFill>
                  <a:schemeClr val="bg1"/>
                </a:solidFill>
              </a:rPr>
              <a:t>              Inauguration of Joliot-Curie, The French </a:t>
            </a:r>
            <a:r>
              <a:rPr lang="fr-FR" sz="1000" err="1">
                <a:solidFill>
                  <a:schemeClr val="bg1"/>
                </a:solidFill>
              </a:rPr>
              <a:t>Supercomputer</a:t>
            </a:r>
            <a:r>
              <a:rPr lang="fr-FR" sz="1000">
                <a:solidFill>
                  <a:schemeClr val="bg1"/>
                </a:solidFill>
              </a:rPr>
              <a:t> in CEA</a:t>
            </a:r>
            <a:endParaRPr lang="fr-FR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58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813928" y="3146433"/>
            <a:ext cx="7916409" cy="779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 lang="fr-FR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999418"/>
            <a:ext cx="354410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/>
              <a:t>Questions ?</a:t>
            </a:r>
            <a:endParaRPr i="1"/>
          </a:p>
        </p:txBody>
      </p:sp>
      <p:cxnSp>
        <p:nvCxnSpPr>
          <p:cNvPr id="8" name="Google Shape;172;p39">
            <a:extLst>
              <a:ext uri="{FF2B5EF4-FFF2-40B4-BE49-F238E27FC236}">
                <a16:creationId xmlns:a16="http://schemas.microsoft.com/office/drawing/2014/main" id="{B2D9D09E-4D14-4F20-9323-8F7A7C574AA6}"/>
              </a:ext>
            </a:extLst>
          </p:cNvPr>
          <p:cNvCxnSpPr/>
          <p:nvPr/>
        </p:nvCxnSpPr>
        <p:spPr>
          <a:xfrm>
            <a:off x="3072713" y="396276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7247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E826-AFDE-6F67-C2BA-C06964DF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6" y="346626"/>
            <a:ext cx="7022586" cy="578232"/>
          </a:xfrm>
        </p:spPr>
        <p:txBody>
          <a:bodyPr/>
          <a:lstStyle/>
          <a:p>
            <a:r>
              <a:rPr lang="en-US"/>
              <a:t>Neural Network compression of ACAS-Xu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52D6BB-BA8C-40D3-A73D-AB2E9EAE4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834" y="1311727"/>
            <a:ext cx="6812129" cy="1598979"/>
          </a:xfrm>
        </p:spPr>
        <p:txBody>
          <a:bodyPr/>
          <a:lstStyle/>
          <a:p>
            <a:r>
              <a:rPr lang="en-US"/>
              <a:t>Use a neural network to approximate the look-up table</a:t>
            </a:r>
          </a:p>
          <a:p>
            <a:endParaRPr lang="en-US"/>
          </a:p>
          <a:p>
            <a:r>
              <a:rPr lang="en-US"/>
              <a:t>Only need to store the parameters of the neural network</a:t>
            </a:r>
          </a:p>
          <a:p>
            <a:endParaRPr lang="en-US"/>
          </a:p>
          <a:p>
            <a:r>
              <a:rPr lang="en-US"/>
              <a:t>Easy and quick advice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B0E1F7-7B9B-4111-BE87-BC9ED6D0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6" y="3130612"/>
            <a:ext cx="5891649" cy="162541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7D982DE-2DC4-4BAD-947D-227A5D59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48" y="3507275"/>
            <a:ext cx="2168259" cy="1248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BD508F-7742-41D4-9B6D-9C93D6BC89C4}"/>
              </a:ext>
            </a:extLst>
          </p:cNvPr>
          <p:cNvSpPr txBox="1"/>
          <p:nvPr/>
        </p:nvSpPr>
        <p:spPr>
          <a:xfrm>
            <a:off x="2498726" y="4797498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solidFill>
                  <a:schemeClr val="bg1"/>
                </a:solidFill>
              </a:rPr>
              <a:t>7 inputs of the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50613-E142-40C4-B937-4D1A63C6D2D4}"/>
              </a:ext>
            </a:extLst>
          </p:cNvPr>
          <p:cNvSpPr txBox="1"/>
          <p:nvPr/>
        </p:nvSpPr>
        <p:spPr>
          <a:xfrm>
            <a:off x="6886215" y="4766392"/>
            <a:ext cx="1768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>
                <a:solidFill>
                  <a:schemeClr val="bg1"/>
                </a:solidFill>
              </a:rPr>
              <a:t>5 outputs to </a:t>
            </a:r>
            <a:r>
              <a:rPr lang="fr-FR" sz="1200" i="1" err="1">
                <a:solidFill>
                  <a:schemeClr val="bg1"/>
                </a:solidFill>
              </a:rPr>
              <a:t>evaluate</a:t>
            </a:r>
            <a:endParaRPr lang="fr-FR" sz="1200" i="1">
              <a:solidFill>
                <a:schemeClr val="bg1"/>
              </a:solidFill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DB5A1F-B9E3-40DF-B99C-22D671A01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91" y="1034811"/>
            <a:ext cx="2588090" cy="17194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E6F6D5-3487-49FA-A218-0F0A62971011}"/>
              </a:ext>
            </a:extLst>
          </p:cNvPr>
          <p:cNvSpPr txBox="1"/>
          <p:nvPr/>
        </p:nvSpPr>
        <p:spPr>
          <a:xfrm>
            <a:off x="6790260" y="2754295"/>
            <a:ext cx="172515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i="1">
                <a:solidFill>
                  <a:schemeClr val="bg1"/>
                </a:solidFill>
              </a:rPr>
              <a:t>Aircraft </a:t>
            </a:r>
            <a:r>
              <a:rPr lang="fr-FR" sz="1100" i="1" err="1">
                <a:solidFill>
                  <a:schemeClr val="bg1"/>
                </a:solidFill>
              </a:rPr>
              <a:t>encounter</a:t>
            </a:r>
            <a:r>
              <a:rPr lang="fr-FR" sz="1100" i="1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fr-FR" sz="800" i="1">
                <a:solidFill>
                  <a:schemeClr val="bg1"/>
                </a:solidFill>
              </a:rPr>
              <a:t>(</a:t>
            </a:r>
            <a:r>
              <a:rPr lang="fr-FR" sz="800" i="1" err="1">
                <a:solidFill>
                  <a:schemeClr val="bg1"/>
                </a:solidFill>
              </a:rPr>
              <a:t>adapted</a:t>
            </a:r>
            <a:r>
              <a:rPr lang="fr-FR" sz="800" i="1">
                <a:solidFill>
                  <a:schemeClr val="bg1"/>
                </a:solidFill>
              </a:rPr>
              <a:t> </a:t>
            </a:r>
            <a:r>
              <a:rPr lang="fr-FR" sz="800" i="1" err="1">
                <a:solidFill>
                  <a:schemeClr val="bg1"/>
                </a:solidFill>
              </a:rPr>
              <a:t>from</a:t>
            </a:r>
            <a:r>
              <a:rPr lang="fr-FR" sz="800" i="1">
                <a:solidFill>
                  <a:schemeClr val="bg1"/>
                </a:solidFill>
              </a:rPr>
              <a:t> [Katz and al 2017])</a:t>
            </a:r>
          </a:p>
        </p:txBody>
      </p:sp>
    </p:spTree>
    <p:extLst>
      <p:ext uri="{BB962C8B-B14F-4D97-AF65-F5344CB8AC3E}">
        <p14:creationId xmlns:p14="http://schemas.microsoft.com/office/powerpoint/2010/main" val="108889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E826-AFDE-6F67-C2BA-C06964DF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022586" cy="578232"/>
          </a:xfrm>
        </p:spPr>
        <p:txBody>
          <a:bodyPr/>
          <a:lstStyle/>
          <a:p>
            <a:r>
              <a:rPr lang="en-US"/>
              <a:t>Neural Network compression of ACAS-Xu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F52D6BB-BA8C-40D3-A73D-AB2E9EAE48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3728" y="1131385"/>
                <a:ext cx="6812129" cy="1598979"/>
              </a:xfrm>
            </p:spPr>
            <p:txBody>
              <a:bodyPr/>
              <a:lstStyle/>
              <a:p>
                <a:r>
                  <a:rPr lang="en-US"/>
                  <a:t>Discretize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into a set of 9 possible values</a:t>
                </a:r>
              </a:p>
              <a:p>
                <a:endParaRPr lang="en-US"/>
              </a:p>
              <a:p>
                <a:r>
                  <a:rPr lang="en-US"/>
                  <a:t>Discretize </a:t>
                </a:r>
                <a:r>
                  <a:rPr lang="en-US" i="1" err="1"/>
                  <a:t>a</a:t>
                </a:r>
                <a:r>
                  <a:rPr lang="en-US" i="1" baseline="-25000" err="1"/>
                  <a:t>prev</a:t>
                </a:r>
                <a:r>
                  <a:rPr lang="en-US" i="1"/>
                  <a:t> </a:t>
                </a:r>
                <a:r>
                  <a:rPr lang="en-US"/>
                  <a:t>into a set of 5 possible values (5 possible advisories)</a:t>
                </a:r>
              </a:p>
              <a:p>
                <a:endParaRPr lang="en-US" sz="1800" baseline="-25000"/>
              </a:p>
              <a:p>
                <a:r>
                  <a:rPr lang="en-US"/>
                  <a:t>Create a neural network for each couple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/>
                  <a:t>,</a:t>
                </a:r>
                <a:r>
                  <a:rPr lang="en-US" i="1"/>
                  <a:t> </a:t>
                </a:r>
                <a:r>
                  <a:rPr lang="en-US" i="1" err="1"/>
                  <a:t>a</a:t>
                </a:r>
                <a:r>
                  <a:rPr lang="en-US" i="1" baseline="-25000" err="1"/>
                  <a:t>prev</a:t>
                </a:r>
                <a:r>
                  <a:rPr lang="en-US"/>
                  <a:t>)</a:t>
                </a:r>
              </a:p>
              <a:p>
                <a:endParaRPr lang="en-US"/>
              </a:p>
              <a:p>
                <a:r>
                  <a:rPr lang="en-US"/>
                  <a:t>Design 45 smaller neural networks with better performances</a:t>
                </a:r>
              </a:p>
              <a:p>
                <a:endParaRPr lang="en-US"/>
              </a:p>
              <a:p>
                <a:pPr marL="13970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F52D6BB-BA8C-40D3-A73D-AB2E9EAE4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3728" y="1131385"/>
                <a:ext cx="6812129" cy="1598979"/>
              </a:xfrm>
              <a:blipFill>
                <a:blip r:embed="rId2"/>
                <a:stretch>
                  <a:fillRect b="-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3941-B2B4-4398-9A65-80977C26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61" y="2961866"/>
            <a:ext cx="6682677" cy="18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E826-AFDE-6F67-C2BA-C06964DF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343425"/>
            <a:ext cx="7022586" cy="578232"/>
          </a:xfrm>
        </p:spPr>
        <p:txBody>
          <a:bodyPr/>
          <a:lstStyle/>
          <a:p>
            <a:r>
              <a:rPr lang="en-US"/>
              <a:t>Neural Network compression of ACAS-Xu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F52D6BB-BA8C-40D3-A73D-AB2E9EAE48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80657" y="967418"/>
                <a:ext cx="7338272" cy="578232"/>
              </a:xfrm>
            </p:spPr>
            <p:txBody>
              <a:bodyPr/>
              <a:lstStyle/>
              <a:p>
                <a:r>
                  <a:rPr lang="en-US"/>
                  <a:t>Design 45 smaller neural networks (one for each possible couple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/>
                  <a:t>,</a:t>
                </a:r>
                <a:r>
                  <a:rPr lang="en-US" i="1"/>
                  <a:t> </a:t>
                </a:r>
                <a:r>
                  <a:rPr lang="en-US" i="1" err="1"/>
                  <a:t>a</a:t>
                </a:r>
                <a:r>
                  <a:rPr lang="en-US" i="1" baseline="-25000" err="1"/>
                  <a:t>prev</a:t>
                </a:r>
                <a:r>
                  <a:rPr lang="en-US"/>
                  <a:t>))</a:t>
                </a:r>
              </a:p>
              <a:p>
                <a:endParaRPr lang="en-US"/>
              </a:p>
              <a:p>
                <a:pPr marL="13970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F52D6BB-BA8C-40D3-A73D-AB2E9EAE4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0657" y="967418"/>
                <a:ext cx="7338272" cy="578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9E95E7B-2496-499E-821F-9FB1C3B4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545650"/>
            <a:ext cx="6115271" cy="33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087231" y="3287500"/>
            <a:ext cx="5243439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Safety properties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3751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087231" y="3851790"/>
            <a:ext cx="3559787" cy="401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i="1"/>
              <a:t>Properties of the look-up table</a:t>
            </a:r>
            <a:endParaRPr lang="fr-FR"/>
          </a:p>
        </p:txBody>
      </p:sp>
      <p:cxnSp>
        <p:nvCxnSpPr>
          <p:cNvPr id="209" name="Google Shape;209;p43"/>
          <p:cNvCxnSpPr/>
          <p:nvPr/>
        </p:nvCxnSpPr>
        <p:spPr>
          <a:xfrm>
            <a:off x="29376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F919D6-D799-DB69-4BEF-427AC33A15DD}"/>
              </a:ext>
            </a:extLst>
          </p:cNvPr>
          <p:cNvSpPr txBox="1"/>
          <p:nvPr/>
        </p:nvSpPr>
        <p:spPr>
          <a:xfrm>
            <a:off x="8686801" y="4782968"/>
            <a:ext cx="51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4859205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72D765D5A52C4FA5E35DCA9EEA8521" ma:contentTypeVersion="8" ma:contentTypeDescription="Crée un document." ma:contentTypeScope="" ma:versionID="5e962ff873b3bb64111a39e81342a99d">
  <xsd:schema xmlns:xsd="http://www.w3.org/2001/XMLSchema" xmlns:xs="http://www.w3.org/2001/XMLSchema" xmlns:p="http://schemas.microsoft.com/office/2006/metadata/properties" xmlns:ns2="32f600d3-096d-4e7f-9642-93e2e7f30536" targetNamespace="http://schemas.microsoft.com/office/2006/metadata/properties" ma:root="true" ma:fieldsID="68d0814f31004707c569707135a9d5b4" ns2:_="">
    <xsd:import namespace="32f600d3-096d-4e7f-9642-93e2e7f305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600d3-096d-4e7f-9642-93e2e7f305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C9C3F-A53A-41C4-B995-ADEC14C8DA78}">
  <ds:schemaRefs>
    <ds:schemaRef ds:uri="32f600d3-096d-4e7f-9642-93e2e7f305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5CED42-8937-44A0-B3D8-DD33AEC11DC4}">
  <ds:schemaRefs>
    <ds:schemaRef ds:uri="http://schemas.microsoft.com/office/2006/documentManagement/types"/>
    <ds:schemaRef ds:uri="http://purl.org/dc/elements/1.1/"/>
    <ds:schemaRef ds:uri="32f600d3-096d-4e7f-9642-93e2e7f30536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162E41D-FF17-4349-8AF2-00BD999AE8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1147</Words>
  <Application>Microsoft Office PowerPoint</Application>
  <PresentationFormat>Affichage à l'écran (16:9)</PresentationFormat>
  <Paragraphs>246</Paragraphs>
  <Slides>56</Slides>
  <Notes>47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57" baseType="lpstr">
      <vt:lpstr>Futuristic Background by Slidesgo</vt:lpstr>
      <vt:lpstr>Présentation PowerPoint</vt:lpstr>
      <vt:lpstr>Introduction</vt:lpstr>
      <vt:lpstr>Introduction</vt:lpstr>
      <vt:lpstr>ACAS-Xu</vt:lpstr>
      <vt:lpstr>ACAS &amp; ACAS-Xu</vt:lpstr>
      <vt:lpstr>Neural Network compression of ACAS-Xu</vt:lpstr>
      <vt:lpstr>Neural Network compression of ACAS-Xu</vt:lpstr>
      <vt:lpstr>Neural Network compression of ACAS-Xu</vt:lpstr>
      <vt:lpstr>Safety properties</vt:lpstr>
      <vt:lpstr>Properties</vt:lpstr>
      <vt:lpstr>Adversarial attacks</vt:lpstr>
      <vt:lpstr>Feed models with deceptive data</vt:lpstr>
      <vt:lpstr>Existing methods</vt:lpstr>
      <vt:lpstr>DEEPSAFE</vt:lpstr>
      <vt:lpstr>Importance of targeted robustness</vt:lpstr>
      <vt:lpstr>RELUPLEX</vt:lpstr>
      <vt:lpstr>Previous work</vt:lpstr>
      <vt:lpstr>Goals and strategy</vt:lpstr>
      <vt:lpstr>DEFINING ADVERSARIAL ATTACKS</vt:lpstr>
      <vt:lpstr>0</vt:lpstr>
      <vt:lpstr>Reducing the scope</vt:lpstr>
      <vt:lpstr>Clustering based on the network’s outputs</vt:lpstr>
      <vt:lpstr>Clustering based on the network’s outputs</vt:lpstr>
      <vt:lpstr>Clustering based on the network’s outputs</vt:lpstr>
      <vt:lpstr>Our analysis method</vt:lpstr>
      <vt:lpstr>An approach based on confusion matrices</vt:lpstr>
      <vt:lpstr>An approach based on confusion matrices</vt:lpstr>
      <vt:lpstr>An approach based on confusion matrices</vt:lpstr>
      <vt:lpstr>Deviations analysis with the chosen networks</vt:lpstr>
      <vt:lpstr>Deviations analysis with the chosen networks</vt:lpstr>
      <vt:lpstr>Deviation study of some specific networks</vt:lpstr>
      <vt:lpstr>Clustering of adversarial points</vt:lpstr>
      <vt:lpstr>Clustering of adversarial points</vt:lpstr>
      <vt:lpstr>Evolution of the components under attack</vt:lpstr>
      <vt:lpstr>Evolution of the components under attack</vt:lpstr>
      <vt:lpstr>Evolution of the components under attack</vt:lpstr>
      <vt:lpstr>Application on other attacks</vt:lpstr>
      <vt:lpstr>Study of execution time</vt:lpstr>
      <vt:lpstr>Time constraints</vt:lpstr>
      <vt:lpstr>Evaluation metrics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Feedback on the project and future paths</vt:lpstr>
      <vt:lpstr>ETHIC &amp; SOCIAL RESPONSIBILITY </vt:lpstr>
      <vt:lpstr>Présentation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Tom Labiausse</cp:lastModifiedBy>
  <cp:revision>255</cp:revision>
  <dcterms:modified xsi:type="dcterms:W3CDTF">2022-06-02T21:46:49Z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0x010100F472D765D5A52C4FA5E35DCA9EEA8521</vt:lpwstr>
  </property>
</Properties>
</file>